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6" r:id="rId4"/>
  </p:sldMasterIdLst>
  <p:notesMasterIdLst>
    <p:notesMasterId r:id="rId30"/>
  </p:notesMasterIdLst>
  <p:handoutMasterIdLst>
    <p:handoutMasterId r:id="rId31"/>
  </p:handoutMasterIdLst>
  <p:sldIdLst>
    <p:sldId id="431" r:id="rId5"/>
    <p:sldId id="5707" r:id="rId6"/>
    <p:sldId id="5706" r:id="rId7"/>
    <p:sldId id="418" r:id="rId8"/>
    <p:sldId id="454" r:id="rId9"/>
    <p:sldId id="432" r:id="rId10"/>
    <p:sldId id="5720" r:id="rId11"/>
    <p:sldId id="5721" r:id="rId12"/>
    <p:sldId id="5702" r:id="rId13"/>
    <p:sldId id="437" r:id="rId14"/>
    <p:sldId id="450" r:id="rId15"/>
    <p:sldId id="460" r:id="rId16"/>
    <p:sldId id="5687" r:id="rId17"/>
    <p:sldId id="456" r:id="rId18"/>
    <p:sldId id="2147479814" r:id="rId19"/>
    <p:sldId id="2147479833" r:id="rId20"/>
    <p:sldId id="5685" r:id="rId21"/>
    <p:sldId id="2147307823" r:id="rId22"/>
    <p:sldId id="1448" r:id="rId23"/>
    <p:sldId id="1449" r:id="rId24"/>
    <p:sldId id="1450" r:id="rId25"/>
    <p:sldId id="5719" r:id="rId26"/>
    <p:sldId id="5718" r:id="rId27"/>
    <p:sldId id="2147479827" r:id="rId28"/>
    <p:sldId id="417" r:id="rId2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719" userDrawn="1">
          <p15:clr>
            <a:srgbClr val="A4A3A4"/>
          </p15:clr>
        </p15:guide>
        <p15:guide id="2" pos="1859" userDrawn="1">
          <p15:clr>
            <a:srgbClr val="A4A3A4"/>
          </p15:clr>
        </p15:guide>
        <p15:guide id="3" orient="horz" pos="205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3A8"/>
    <a:srgbClr val="002E68"/>
    <a:srgbClr val="3990F6"/>
    <a:srgbClr val="0065DD"/>
    <a:srgbClr val="1920D6"/>
    <a:srgbClr val="6EE6FF"/>
    <a:srgbClr val="0065E3"/>
    <a:srgbClr val="3FC1F0"/>
    <a:srgbClr val="D9D9D9"/>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1F8500-DCB7-4D8E-928E-156DC1702A94}" v="10" dt="2024-10-18T15:43:25.638"/>
  </p1510:revLst>
</p1510:revInfo>
</file>

<file path=ppt/tableStyles.xml><?xml version="1.0" encoding="utf-8"?>
<a:tblStyleLst xmlns:a="http://schemas.openxmlformats.org/drawingml/2006/main" def="{0817EA92-75D0-4044-A80A-286907CE0DDB}">
  <a:tblStyle styleId="{0817EA92-75D0-4044-A80A-286907CE0DDB}" styleName="Acronis Table Style">
    <a:wholeTbl>
      <a:tcTxStyle>
        <a:fontRef idx="minor">
          <a:srgbClr val="00204D"/>
        </a:fontRef>
        <a:srgbClr val="00204D"/>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srgbClr val="00204D"/>
        </a:fontRef>
        <a:schemeClr val="lt1"/>
      </a:tcTxStyle>
      <a:tcStyle>
        <a:tcBdr/>
        <a:fill>
          <a:solidFill>
            <a:srgbClr val="005ABE"/>
          </a:solidFill>
        </a:fill>
      </a:tcStyle>
    </a:lastCol>
    <a:firstCol>
      <a:tcTxStyle b="on">
        <a:fontRef idx="minor">
          <a:srgbClr val="00204D"/>
        </a:fontRef>
        <a:schemeClr val="lt1"/>
      </a:tcTxStyle>
      <a:tcStyle>
        <a:tcBdr/>
        <a:fill>
          <a:solidFill>
            <a:srgbClr val="005ABE"/>
          </a:solidFill>
        </a:fill>
      </a:tcStyle>
    </a:firstCol>
    <a:lastRow>
      <a:tcTxStyle b="on">
        <a:fontRef idx="minor">
          <a:srgbClr val="00204D"/>
        </a:fontRef>
        <a:schemeClr val="lt1"/>
      </a:tcTxStyle>
      <a:tcStyle>
        <a:tcBdr>
          <a:top>
            <a:ln w="38100" cmpd="sng">
              <a:solidFill>
                <a:schemeClr val="lt1"/>
              </a:solidFill>
            </a:ln>
          </a:top>
        </a:tcBdr>
        <a:fill>
          <a:solidFill>
            <a:srgbClr val="00204D"/>
          </a:solidFill>
        </a:fill>
      </a:tcStyle>
    </a:lastRow>
    <a:firstRow>
      <a:tcTxStyle b="on">
        <a:fontRef idx="minor">
          <a:srgbClr val="00204D"/>
        </a:fontRef>
        <a:schemeClr val="lt1"/>
      </a:tcTxStyle>
      <a:tcStyle>
        <a:tcBdr>
          <a:bottom>
            <a:ln w="38100" cmpd="sng">
              <a:solidFill>
                <a:schemeClr val="lt1"/>
              </a:solidFill>
            </a:ln>
          </a:bottom>
        </a:tcBdr>
        <a:fill>
          <a:solidFill>
            <a:srgbClr val="00204D"/>
          </a:solidFill>
        </a:fill>
      </a:tcStyle>
    </a:firstRow>
  </a:tblStyle>
  <a:tblStyle styleId="{5C22544A-7EE6-4342-B048-85BDC9FD1C3A}" styleName="Medium Style 2 - Accent 1">
    <a:wholeTbl>
      <a:tcTxStyle>
        <a:fontRef idx="minor">
          <a:srgbClr val="00204D"/>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srgbClr val="00204D"/>
        </a:fontRef>
        <a:schemeClr val="lt1"/>
      </a:tcTxStyle>
      <a:tcStyle>
        <a:tcBdr/>
        <a:fill>
          <a:solidFill>
            <a:schemeClr val="accent1"/>
          </a:solidFill>
        </a:fill>
      </a:tcStyle>
    </a:lastCol>
    <a:firstCol>
      <a:tcTxStyle b="on">
        <a:fontRef idx="minor">
          <a:srgbClr val="00204D"/>
        </a:fontRef>
        <a:schemeClr val="lt1"/>
      </a:tcTxStyle>
      <a:tcStyle>
        <a:tcBdr/>
        <a:fill>
          <a:solidFill>
            <a:schemeClr val="accent1"/>
          </a:solidFill>
        </a:fill>
      </a:tcStyle>
    </a:firstCol>
    <a:lastRow>
      <a:tcTxStyle b="on">
        <a:fontRef idx="minor">
          <a:srgbClr val="00204D"/>
        </a:fontRef>
        <a:schemeClr val="lt1"/>
      </a:tcTxStyle>
      <a:tcStyle>
        <a:tcBdr>
          <a:top>
            <a:ln w="38100" cmpd="sng">
              <a:solidFill>
                <a:schemeClr val="lt1"/>
              </a:solidFill>
            </a:ln>
          </a:top>
        </a:tcBdr>
        <a:fill>
          <a:solidFill>
            <a:schemeClr val="accent1"/>
          </a:solidFill>
        </a:fill>
      </a:tcStyle>
    </a:lastRow>
    <a:firstRow>
      <a:tcTxStyle b="on">
        <a:fontRef idx="minor">
          <a:srgbClr val="00204D"/>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srgbClr val="00204D"/>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srgbClr val="00204D"/>
        </a:fontRef>
        <a:schemeClr val="lt1"/>
      </a:tcTxStyle>
      <a:tcStyle>
        <a:tcBdr/>
        <a:fill>
          <a:solidFill>
            <a:schemeClr val="accent6"/>
          </a:solidFill>
        </a:fill>
      </a:tcStyle>
    </a:lastCol>
    <a:firstCol>
      <a:tcTxStyle b="on">
        <a:fontRef idx="minor">
          <a:srgbClr val="00204D"/>
        </a:fontRef>
        <a:schemeClr val="lt1"/>
      </a:tcTxStyle>
      <a:tcStyle>
        <a:tcBdr/>
        <a:fill>
          <a:solidFill>
            <a:schemeClr val="accent6"/>
          </a:solidFill>
        </a:fill>
      </a:tcStyle>
    </a:firstCol>
    <a:lastRow>
      <a:tcTxStyle b="on">
        <a:fontRef idx="minor">
          <a:srgbClr val="00204D"/>
        </a:fontRef>
        <a:schemeClr val="lt1"/>
      </a:tcTxStyle>
      <a:tcStyle>
        <a:tcBdr>
          <a:top>
            <a:ln w="38100" cmpd="sng">
              <a:solidFill>
                <a:schemeClr val="lt1"/>
              </a:solidFill>
            </a:ln>
          </a:top>
        </a:tcBdr>
        <a:fill>
          <a:solidFill>
            <a:schemeClr val="accent6"/>
          </a:solidFill>
        </a:fill>
      </a:tcStyle>
    </a:lastRow>
    <a:firstRow>
      <a:tcTxStyle b="on">
        <a:fontRef idx="minor">
          <a:srgbClr val="00204D"/>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23" autoAdjust="0"/>
    <p:restoredTop sz="91656" autoAdjust="0"/>
  </p:normalViewPr>
  <p:slideViewPr>
    <p:cSldViewPr snapToGrid="0">
      <p:cViewPr>
        <p:scale>
          <a:sx n="125" d="100"/>
          <a:sy n="125" d="100"/>
        </p:scale>
        <p:origin x="1344" y="907"/>
      </p:cViewPr>
      <p:guideLst>
        <p:guide pos="3719"/>
        <p:guide pos="1859"/>
        <p:guide orient="horz" pos="2051"/>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0"/>
    </p:cViewPr>
  </p:sorterViewPr>
  <p:notesViewPr>
    <p:cSldViewPr snapToGrid="0">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vel Egorikhin" userId="7adbc178-48cd-4f64-a57c-1145dd12d2ed" providerId="ADAL" clId="{6F1F8500-DCB7-4D8E-928E-156DC1702A94}"/>
    <pc:docChg chg="custSel modSld">
      <pc:chgData name="Pavel Egorikhin" userId="7adbc178-48cd-4f64-a57c-1145dd12d2ed" providerId="ADAL" clId="{6F1F8500-DCB7-4D8E-928E-156DC1702A94}" dt="2024-10-18T15:45:14.596" v="109" actId="14100"/>
      <pc:docMkLst>
        <pc:docMk/>
      </pc:docMkLst>
      <pc:sldChg chg="addSp delSp modSp mod">
        <pc:chgData name="Pavel Egorikhin" userId="7adbc178-48cd-4f64-a57c-1145dd12d2ed" providerId="ADAL" clId="{6F1F8500-DCB7-4D8E-928E-156DC1702A94}" dt="2024-10-18T15:43:19.447" v="76" actId="21"/>
        <pc:sldMkLst>
          <pc:docMk/>
          <pc:sldMk cId="888205891" sldId="437"/>
        </pc:sldMkLst>
        <pc:spChg chg="add del mod">
          <ac:chgData name="Pavel Egorikhin" userId="7adbc178-48cd-4f64-a57c-1145dd12d2ed" providerId="ADAL" clId="{6F1F8500-DCB7-4D8E-928E-156DC1702A94}" dt="2024-10-18T15:43:19.447" v="76" actId="21"/>
          <ac:spMkLst>
            <pc:docMk/>
            <pc:sldMk cId="888205891" sldId="437"/>
            <ac:spMk id="14" creationId="{295D5111-E5C3-6EB7-D887-F0FB3FEB9328}"/>
          </ac:spMkLst>
        </pc:spChg>
      </pc:sldChg>
      <pc:sldChg chg="addSp delSp modSp mod delAnim modAnim">
        <pc:chgData name="Pavel Egorikhin" userId="7adbc178-48cd-4f64-a57c-1145dd12d2ed" providerId="ADAL" clId="{6F1F8500-DCB7-4D8E-928E-156DC1702A94}" dt="2024-10-18T14:31:24.797" v="22" actId="20577"/>
        <pc:sldMkLst>
          <pc:docMk/>
          <pc:sldMk cId="1423952465" sldId="456"/>
        </pc:sldMkLst>
        <pc:spChg chg="mod">
          <ac:chgData name="Pavel Egorikhin" userId="7adbc178-48cd-4f64-a57c-1145dd12d2ed" providerId="ADAL" clId="{6F1F8500-DCB7-4D8E-928E-156DC1702A94}" dt="2024-10-18T14:31:24.797" v="22" actId="20577"/>
          <ac:spMkLst>
            <pc:docMk/>
            <pc:sldMk cId="1423952465" sldId="456"/>
            <ac:spMk id="2" creationId="{68602DF9-951A-B845-B6BB-CBCDA96FDDCE}"/>
          </ac:spMkLst>
        </pc:spChg>
        <pc:spChg chg="mod">
          <ac:chgData name="Pavel Egorikhin" userId="7adbc178-48cd-4f64-a57c-1145dd12d2ed" providerId="ADAL" clId="{6F1F8500-DCB7-4D8E-928E-156DC1702A94}" dt="2024-10-18T14:31:12.602" v="18" actId="14100"/>
          <ac:spMkLst>
            <pc:docMk/>
            <pc:sldMk cId="1423952465" sldId="456"/>
            <ac:spMk id="5" creationId="{0B4206A6-A911-BDAB-5E63-02CA51D3DE79}"/>
          </ac:spMkLst>
        </pc:spChg>
        <pc:picChg chg="del">
          <ac:chgData name="Pavel Egorikhin" userId="7adbc178-48cd-4f64-a57c-1145dd12d2ed" providerId="ADAL" clId="{6F1F8500-DCB7-4D8E-928E-156DC1702A94}" dt="2024-10-18T13:58:47.198" v="0" actId="478"/>
          <ac:picMkLst>
            <pc:docMk/>
            <pc:sldMk cId="1423952465" sldId="456"/>
            <ac:picMk id="3" creationId="{58AAC81E-F416-B738-F653-0442D23C8CF9}"/>
          </ac:picMkLst>
        </pc:picChg>
        <pc:picChg chg="add mod">
          <ac:chgData name="Pavel Egorikhin" userId="7adbc178-48cd-4f64-a57c-1145dd12d2ed" providerId="ADAL" clId="{6F1F8500-DCB7-4D8E-928E-156DC1702A94}" dt="2024-10-18T14:20:31.266" v="7" actId="1076"/>
          <ac:picMkLst>
            <pc:docMk/>
            <pc:sldMk cId="1423952465" sldId="456"/>
            <ac:picMk id="4" creationId="{442AA14C-2742-F2DB-26F8-3AEC524CEDAC}"/>
          </ac:picMkLst>
        </pc:picChg>
        <pc:picChg chg="del">
          <ac:chgData name="Pavel Egorikhin" userId="7adbc178-48cd-4f64-a57c-1145dd12d2ed" providerId="ADAL" clId="{6F1F8500-DCB7-4D8E-928E-156DC1702A94}" dt="2024-10-18T14:20:10.157" v="3" actId="478"/>
          <ac:picMkLst>
            <pc:docMk/>
            <pc:sldMk cId="1423952465" sldId="456"/>
            <ac:picMk id="7" creationId="{A79E6FFC-AEDE-763B-F221-B8C81E5C358A}"/>
          </ac:picMkLst>
        </pc:picChg>
      </pc:sldChg>
      <pc:sldChg chg="modSp mod">
        <pc:chgData name="Pavel Egorikhin" userId="7adbc178-48cd-4f64-a57c-1145dd12d2ed" providerId="ADAL" clId="{6F1F8500-DCB7-4D8E-928E-156DC1702A94}" dt="2024-10-18T14:31:31.584" v="25" actId="20577"/>
        <pc:sldMkLst>
          <pc:docMk/>
          <pc:sldMk cId="3943633842" sldId="5687"/>
        </pc:sldMkLst>
        <pc:spChg chg="mod">
          <ac:chgData name="Pavel Egorikhin" userId="7adbc178-48cd-4f64-a57c-1145dd12d2ed" providerId="ADAL" clId="{6F1F8500-DCB7-4D8E-928E-156DC1702A94}" dt="2024-10-18T14:31:31.584" v="25" actId="20577"/>
          <ac:spMkLst>
            <pc:docMk/>
            <pc:sldMk cId="3943633842" sldId="5687"/>
            <ac:spMk id="10" creationId="{DD66AB60-7447-ED4F-A094-8DBDD3D5B77C}"/>
          </ac:spMkLst>
        </pc:spChg>
      </pc:sldChg>
      <pc:sldChg chg="addSp modSp mod">
        <pc:chgData name="Pavel Egorikhin" userId="7adbc178-48cd-4f64-a57c-1145dd12d2ed" providerId="ADAL" clId="{6F1F8500-DCB7-4D8E-928E-156DC1702A94}" dt="2024-10-18T15:45:14.596" v="109" actId="14100"/>
        <pc:sldMkLst>
          <pc:docMk/>
          <pc:sldMk cId="72390428" sldId="5702"/>
        </pc:sldMkLst>
        <pc:spChg chg="add mod">
          <ac:chgData name="Pavel Egorikhin" userId="7adbc178-48cd-4f64-a57c-1145dd12d2ed" providerId="ADAL" clId="{6F1F8500-DCB7-4D8E-928E-156DC1702A94}" dt="2024-10-18T15:45:14.596" v="109" actId="14100"/>
          <ac:spMkLst>
            <pc:docMk/>
            <pc:sldMk cId="72390428" sldId="5702"/>
            <ac:spMk id="2" creationId="{295D5111-E5C3-6EB7-D887-F0FB3FEB9328}"/>
          </ac:spMkLst>
        </pc:spChg>
        <pc:spChg chg="mod">
          <ac:chgData name="Pavel Egorikhin" userId="7adbc178-48cd-4f64-a57c-1145dd12d2ed" providerId="ADAL" clId="{6F1F8500-DCB7-4D8E-928E-156DC1702A94}" dt="2024-10-18T15:44:14.615" v="103" actId="1035"/>
          <ac:spMkLst>
            <pc:docMk/>
            <pc:sldMk cId="72390428" sldId="5702"/>
            <ac:spMk id="24" creationId="{DD535369-3555-4C11-BBC3-6C122BCF1431}"/>
          </ac:spMkLst>
        </pc:spChg>
        <pc:spChg chg="mod">
          <ac:chgData name="Pavel Egorikhin" userId="7adbc178-48cd-4f64-a57c-1145dd12d2ed" providerId="ADAL" clId="{6F1F8500-DCB7-4D8E-928E-156DC1702A94}" dt="2024-10-18T15:44:14.615" v="103" actId="1035"/>
          <ac:spMkLst>
            <pc:docMk/>
            <pc:sldMk cId="72390428" sldId="5702"/>
            <ac:spMk id="25" creationId="{95390C63-C3DF-4387-87A5-6858B188866E}"/>
          </ac:spMkLst>
        </pc:spChg>
        <pc:spChg chg="mod">
          <ac:chgData name="Pavel Egorikhin" userId="7adbc178-48cd-4f64-a57c-1145dd12d2ed" providerId="ADAL" clId="{6F1F8500-DCB7-4D8E-928E-156DC1702A94}" dt="2024-10-18T15:44:14.615" v="103" actId="1035"/>
          <ac:spMkLst>
            <pc:docMk/>
            <pc:sldMk cId="72390428" sldId="5702"/>
            <ac:spMk id="29" creationId="{4D28539B-C513-419E-B578-5528228ED0E0}"/>
          </ac:spMkLst>
        </pc:spChg>
        <pc:picChg chg="mod">
          <ac:chgData name="Pavel Egorikhin" userId="7adbc178-48cd-4f64-a57c-1145dd12d2ed" providerId="ADAL" clId="{6F1F8500-DCB7-4D8E-928E-156DC1702A94}" dt="2024-10-18T15:44:14.615" v="103" actId="1035"/>
          <ac:picMkLst>
            <pc:docMk/>
            <pc:sldMk cId="72390428" sldId="5702"/>
            <ac:picMk id="41" creationId="{C433523D-FB89-453F-A9DC-5282A06152DF}"/>
          </ac:picMkLst>
        </pc:picChg>
        <pc:picChg chg="mod">
          <ac:chgData name="Pavel Egorikhin" userId="7adbc178-48cd-4f64-a57c-1145dd12d2ed" providerId="ADAL" clId="{6F1F8500-DCB7-4D8E-928E-156DC1702A94}" dt="2024-10-18T15:44:14.615" v="103" actId="1035"/>
          <ac:picMkLst>
            <pc:docMk/>
            <pc:sldMk cId="72390428" sldId="5702"/>
            <ac:picMk id="42" creationId="{E7B421F1-7216-4A1A-9757-889A028E48D2}"/>
          </ac:picMkLst>
        </pc:picChg>
        <pc:picChg chg="mod">
          <ac:chgData name="Pavel Egorikhin" userId="7adbc178-48cd-4f64-a57c-1145dd12d2ed" providerId="ADAL" clId="{6F1F8500-DCB7-4D8E-928E-156DC1702A94}" dt="2024-10-18T15:44:14.615" v="103" actId="1035"/>
          <ac:picMkLst>
            <pc:docMk/>
            <pc:sldMk cId="72390428" sldId="5702"/>
            <ac:picMk id="43" creationId="{18A5DCDE-5511-4D13-9C23-E356C19E23E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3B9685C-12B2-4839-9F72-42FE32A29CC5}" type="datetimeFigureOut">
              <a:rPr lang="en-US" smtClean="0"/>
              <a:t>10/18/2024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90913AA-F2D7-4F01-AF1A-626B189C4D58}" type="slidenum">
              <a:rPr lang="en-US" smtClean="0"/>
              <a:t>‹#›</a:t>
            </a:fld>
            <a:endParaRPr lang="en-US"/>
          </a:p>
        </p:txBody>
      </p:sp>
    </p:spTree>
    <p:extLst>
      <p:ext uri="{BB962C8B-B14F-4D97-AF65-F5344CB8AC3E}">
        <p14:creationId xmlns:p14="http://schemas.microsoft.com/office/powerpoint/2010/main" val="29245385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19456"/>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F5B620-246B-41B5-9941-B6BDC430BC98}" type="datetimeFigureOut">
              <a:rPr lang="en-US" smtClean="0"/>
              <a:t>10/18/2024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7E0514-6F58-47C5-A734-6214F308647A}" type="slidenum">
              <a:rPr lang="en-US" smtClean="0"/>
              <a:t>‹#›</a:t>
            </a:fld>
            <a:endParaRPr lang="en-US"/>
          </a:p>
        </p:txBody>
      </p:sp>
    </p:spTree>
    <p:extLst>
      <p:ext uri="{BB962C8B-B14F-4D97-AF65-F5344CB8AC3E}">
        <p14:creationId xmlns:p14="http://schemas.microsoft.com/office/powerpoint/2010/main" val="2888542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kb.acronis.com/content/62853"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2B7E0514-6F58-47C5-A734-6214F308647A}" type="slidenum">
              <a:rPr lang="en-US" smtClean="0"/>
              <a:t>4</a:t>
            </a:fld>
            <a:endParaRPr lang="en-US"/>
          </a:p>
        </p:txBody>
      </p:sp>
    </p:spTree>
    <p:extLst>
      <p:ext uri="{BB962C8B-B14F-4D97-AF65-F5344CB8AC3E}">
        <p14:creationId xmlns:p14="http://schemas.microsoft.com/office/powerpoint/2010/main" val="292457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2B7E0514-6F58-47C5-A734-6214F308647A}" type="slidenum">
              <a:rPr lang="en-US" smtClean="0"/>
              <a:t>5</a:t>
            </a:fld>
            <a:endParaRPr lang="en-US"/>
          </a:p>
        </p:txBody>
      </p:sp>
    </p:spTree>
    <p:extLst>
      <p:ext uri="{BB962C8B-B14F-4D97-AF65-F5344CB8AC3E}">
        <p14:creationId xmlns:p14="http://schemas.microsoft.com/office/powerpoint/2010/main" val="2416719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Font typeface="Arial" panose="020B0604020202020204" pitchFamily="34" charset="0"/>
              <a:buNone/>
            </a:pPr>
            <a:endParaRPr lang="en-US" sz="1200" b="0" i="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5"/>
          </p:nvPr>
        </p:nvSpPr>
        <p:spPr/>
        <p:txBody>
          <a:bodyPr/>
          <a:lstStyle/>
          <a:p>
            <a:fld id="{2B7E0514-6F58-47C5-A734-6214F308647A}" type="slidenum">
              <a:rPr lang="en-US" smtClean="0"/>
              <a:t>6</a:t>
            </a:fld>
            <a:endParaRPr lang="en-US"/>
          </a:p>
        </p:txBody>
      </p:sp>
    </p:spTree>
    <p:extLst>
      <p:ext uri="{BB962C8B-B14F-4D97-AF65-F5344CB8AC3E}">
        <p14:creationId xmlns:p14="http://schemas.microsoft.com/office/powerpoint/2010/main" val="75406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2B7E0514-6F58-47C5-A734-6214F308647A}" type="slidenum">
              <a:rPr lang="en-US" smtClean="0"/>
              <a:t>7</a:t>
            </a:fld>
            <a:endParaRPr lang="en-US"/>
          </a:p>
        </p:txBody>
      </p:sp>
    </p:spTree>
    <p:extLst>
      <p:ext uri="{BB962C8B-B14F-4D97-AF65-F5344CB8AC3E}">
        <p14:creationId xmlns:p14="http://schemas.microsoft.com/office/powerpoint/2010/main" val="3906764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buFont typeface="Arial" panose="020B0604020202020204" pitchFamily="34" charset="0"/>
              <a:buNone/>
            </a:pPr>
            <a:r>
              <a:rPr lang="en-US" dirty="0"/>
              <a:t>A cyberattack can ruin your business – are you prepared?</a:t>
            </a:r>
            <a:endParaRPr lang="ru-RU" dirty="0"/>
          </a:p>
        </p:txBody>
      </p:sp>
      <p:sp>
        <p:nvSpPr>
          <p:cNvPr id="4" name="Номер слайда 3"/>
          <p:cNvSpPr>
            <a:spLocks noGrp="1"/>
          </p:cNvSpPr>
          <p:nvPr>
            <p:ph type="sldNum" sz="quarter" idx="5"/>
          </p:nvPr>
        </p:nvSpPr>
        <p:spPr/>
        <p:txBody>
          <a:bodyPr/>
          <a:lstStyle/>
          <a:p>
            <a:fld id="{2B7E0514-6F58-47C5-A734-6214F308647A}" type="slidenum">
              <a:rPr lang="en-US" smtClean="0"/>
              <a:t>9</a:t>
            </a:fld>
            <a:endParaRPr lang="en-US"/>
          </a:p>
        </p:txBody>
      </p:sp>
    </p:spTree>
    <p:extLst>
      <p:ext uri="{BB962C8B-B14F-4D97-AF65-F5344CB8AC3E}">
        <p14:creationId xmlns:p14="http://schemas.microsoft.com/office/powerpoint/2010/main" val="1176558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2B7E0514-6F58-47C5-A734-6214F308647A}" type="slidenum">
              <a:rPr lang="en-US" smtClean="0"/>
              <a:t>10</a:t>
            </a:fld>
            <a:endParaRPr lang="en-US"/>
          </a:p>
        </p:txBody>
      </p:sp>
    </p:spTree>
    <p:extLst>
      <p:ext uri="{BB962C8B-B14F-4D97-AF65-F5344CB8AC3E}">
        <p14:creationId xmlns:p14="http://schemas.microsoft.com/office/powerpoint/2010/main" val="1890402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b="1" dirty="0"/>
          </a:p>
        </p:txBody>
      </p:sp>
      <p:sp>
        <p:nvSpPr>
          <p:cNvPr id="4" name="Номер слайда 3"/>
          <p:cNvSpPr>
            <a:spLocks noGrp="1"/>
          </p:cNvSpPr>
          <p:nvPr>
            <p:ph type="sldNum" sz="quarter" idx="5"/>
          </p:nvPr>
        </p:nvSpPr>
        <p:spPr/>
        <p:txBody>
          <a:bodyPr/>
          <a:lstStyle/>
          <a:p>
            <a:fld id="{2B7E0514-6F58-47C5-A734-6214F308647A}" type="slidenum">
              <a:rPr lang="en-US" smtClean="0"/>
              <a:t>11</a:t>
            </a:fld>
            <a:endParaRPr lang="en-US"/>
          </a:p>
        </p:txBody>
      </p:sp>
    </p:spTree>
    <p:extLst>
      <p:ext uri="{BB962C8B-B14F-4D97-AF65-F5344CB8AC3E}">
        <p14:creationId xmlns:p14="http://schemas.microsoft.com/office/powerpoint/2010/main" val="62911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B7E0514-6F58-47C5-A734-6214F308647A}" type="slidenum">
              <a:rPr lang="en-US" smtClean="0"/>
              <a:pPr/>
              <a:t>15</a:t>
            </a:fld>
            <a:endParaRPr lang="en-US"/>
          </a:p>
        </p:txBody>
      </p:sp>
    </p:spTree>
    <p:extLst>
      <p:ext uri="{BB962C8B-B14F-4D97-AF65-F5344CB8AC3E}">
        <p14:creationId xmlns:p14="http://schemas.microsoft.com/office/powerpoint/2010/main" val="4130709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3507" indent="-143507"/>
            <a:r>
              <a:rPr lang="en-US" sz="1200" b="1">
                <a:solidFill>
                  <a:schemeClr val="tx2"/>
                </a:solidFill>
              </a:rPr>
              <a:t>SECURITY</a:t>
            </a:r>
          </a:p>
          <a:p>
            <a:pPr marL="143507" indent="-143507"/>
            <a:r>
              <a:rPr lang="en-US" sz="1200" b="1">
                <a:solidFill>
                  <a:schemeClr val="tx2"/>
                </a:solidFill>
              </a:rPr>
              <a:t>Zero-day malware and ransomware protection-</a:t>
            </a:r>
            <a:r>
              <a:rPr lang="en-US" sz="1200">
                <a:solidFill>
                  <a:srgbClr val="00204D"/>
                </a:solidFill>
              </a:rPr>
              <a:t>  AI-assisted protection  extended with a static analyzer and behavioral analysis.</a:t>
            </a:r>
            <a:endParaRPr lang="en-US" sz="1200">
              <a:solidFill>
                <a:srgbClr val="00204D"/>
              </a:solidFill>
              <a:cs typeface="Arial"/>
            </a:endParaRPr>
          </a:p>
          <a:p>
            <a:pPr marL="143507" indent="-143507"/>
            <a:r>
              <a:rPr lang="en-US" sz="1200" b="1">
                <a:solidFill>
                  <a:schemeClr val="tx2"/>
                </a:solidFill>
              </a:rPr>
              <a:t>Remote work protection- </a:t>
            </a:r>
            <a:r>
              <a:rPr lang="en-US" sz="1200">
                <a:solidFill>
                  <a:schemeClr val="tx1"/>
                </a:solidFill>
              </a:rPr>
              <a:t>R</a:t>
            </a:r>
            <a:r>
              <a:rPr lang="en-US" sz="1200">
                <a:solidFill>
                  <a:srgbClr val="00204D"/>
                </a:solidFill>
              </a:rPr>
              <a:t>emote wipe, protection for remote work tools, remote connection, and others.</a:t>
            </a:r>
            <a:endParaRPr lang="en-US" sz="1200" b="1">
              <a:solidFill>
                <a:schemeClr val="tx2"/>
              </a:solidFill>
              <a:ea typeface="+mn-lt"/>
              <a:cs typeface="+mn-lt"/>
            </a:endParaRPr>
          </a:p>
          <a:p>
            <a:pPr marL="143507" indent="-143507"/>
            <a:r>
              <a:rPr lang="en-US" sz="1200" b="1">
                <a:solidFill>
                  <a:schemeClr val="tx2"/>
                </a:solidFill>
                <a:ea typeface="+mn-lt"/>
                <a:cs typeface="+mn-lt"/>
              </a:rPr>
              <a:t>Detection &amp; Response for security incidents -</a:t>
            </a:r>
            <a:r>
              <a:rPr lang="en-US" sz="1200">
                <a:solidFill>
                  <a:schemeClr val="tx1"/>
                </a:solidFill>
                <a:ea typeface="+mn-lt"/>
                <a:cs typeface="+mn-lt"/>
              </a:rPr>
              <a:t> Advanced and unknown threat detection together with informed threat investigation and response </a:t>
            </a:r>
          </a:p>
          <a:p>
            <a:pPr marL="143507" indent="-143507"/>
            <a:endParaRPr lang="en-US" b="1">
              <a:solidFill>
                <a:schemeClr val="tx1"/>
              </a:solidFill>
              <a:cs typeface="Arial"/>
            </a:endParaRPr>
          </a:p>
          <a:p>
            <a:pPr marL="143507" indent="-143507"/>
            <a:r>
              <a:rPr lang="en-US" b="1">
                <a:solidFill>
                  <a:schemeClr val="tx1"/>
                </a:solidFill>
                <a:cs typeface="Arial"/>
              </a:rPr>
              <a:t>DATA PROTECTION</a:t>
            </a:r>
          </a:p>
          <a:p>
            <a:pPr marL="143507" indent="-143507"/>
            <a:r>
              <a:rPr lang="en-US" sz="1200" b="1">
                <a:solidFill>
                  <a:schemeClr val="tx2"/>
                </a:solidFill>
              </a:rPr>
              <a:t>Backup data across your all environments – </a:t>
            </a:r>
            <a:r>
              <a:rPr lang="en-US" sz="1200"/>
              <a:t>protect data across all your environments, physical, virtual, or cloud with best-of-breed backup and recovery technologies</a:t>
            </a:r>
          </a:p>
          <a:p>
            <a:pPr marL="143507" indent="-143507"/>
            <a:r>
              <a:rPr lang="en-US" sz="1200" b="1">
                <a:solidFill>
                  <a:schemeClr val="tx2"/>
                </a:solidFill>
              </a:rPr>
              <a:t>Post attack recovery- </a:t>
            </a:r>
            <a:r>
              <a:rPr lang="en-US" sz="1200">
                <a:solidFill>
                  <a:srgbClr val="00204D"/>
                </a:solidFill>
              </a:rPr>
              <a:t>Recover with a single-click, automatically rollback attacks, or leverage disaster recovery, empowered by best-of-breed RPOs &amp; RTOs along with antimalware scans of backups and safe and quick recovery to prevent malware reinfection. </a:t>
            </a:r>
            <a:endParaRPr lang="en-US" sz="1200" b="1">
              <a:solidFill>
                <a:schemeClr val="tx2"/>
              </a:solidFill>
              <a:cs typeface="Arial"/>
            </a:endParaRPr>
          </a:p>
          <a:p>
            <a:pPr marL="143507" indent="-143507"/>
            <a:r>
              <a:rPr lang="en-US" sz="1200" b="1">
                <a:solidFill>
                  <a:schemeClr val="tx2"/>
                </a:solidFill>
              </a:rPr>
              <a:t>Real-time protection of critical data and files-</a:t>
            </a:r>
            <a:r>
              <a:rPr lang="en-US" sz="1200">
                <a:solidFill>
                  <a:srgbClr val="00204D"/>
                </a:solidFill>
              </a:rPr>
              <a:t> Immediately save all changes to critical files, even between backups.</a:t>
            </a:r>
            <a:br>
              <a:rPr lang="en-US" sz="1200">
                <a:solidFill>
                  <a:srgbClr val="00204D"/>
                </a:solidFill>
              </a:rPr>
            </a:br>
            <a:endParaRPr lang="en-US" sz="1200">
              <a:solidFill>
                <a:srgbClr val="00204D"/>
              </a:solidFill>
            </a:endParaRPr>
          </a:p>
          <a:p>
            <a:pPr marL="143507" indent="-143507"/>
            <a:endParaRPr lang="en-US" sz="1200">
              <a:solidFill>
                <a:srgbClr val="00204D"/>
              </a:solidFill>
              <a:cs typeface="Arial"/>
            </a:endParaRPr>
          </a:p>
          <a:p>
            <a:pPr marL="143507" indent="-143507"/>
            <a:r>
              <a:rPr lang="en-US" sz="1200" b="1">
                <a:solidFill>
                  <a:schemeClr val="tx2"/>
                </a:solidFill>
              </a:rPr>
              <a:t>ADMINISTRATION ( ENDPOINT MANAGEMENT )</a:t>
            </a:r>
          </a:p>
          <a:p>
            <a:pPr marL="143507" indent="-143507"/>
            <a:r>
              <a:rPr lang="en-US" sz="1200" b="1">
                <a:solidFill>
                  <a:schemeClr val="tx2"/>
                </a:solidFill>
              </a:rPr>
              <a:t>Streamlined management – </a:t>
            </a:r>
            <a:r>
              <a:rPr lang="en-US" sz="1200">
                <a:solidFill>
                  <a:srgbClr val="00204D"/>
                </a:solidFill>
              </a:rPr>
              <a:t>Consolidate cybersecurity, data protection, and endpoint management under a single-pane-of-glass with unified provisioning &amp; management. </a:t>
            </a:r>
          </a:p>
          <a:p>
            <a:pPr marL="143507" indent="-143507"/>
            <a:r>
              <a:rPr lang="en-US" sz="1200" b="1">
                <a:solidFill>
                  <a:schemeClr val="tx2"/>
                </a:solidFill>
              </a:rPr>
              <a:t>Reduced costs &amp; complexity –</a:t>
            </a:r>
            <a:r>
              <a:rPr lang="en-US" sz="1200">
                <a:solidFill>
                  <a:srgbClr val="00204D"/>
                </a:solidFill>
              </a:rPr>
              <a:t> Leverage consolidation along with tech innovations that allow our technologies to right-size to teams’ of any size, budget &amp; expertise, enabling your to reduce your TCO and overcome adoption barriers. </a:t>
            </a:r>
          </a:p>
          <a:p>
            <a:pPr marL="143507" indent="-143507"/>
            <a:r>
              <a:rPr lang="en-US" sz="1100" b="1">
                <a:solidFill>
                  <a:schemeClr val="tx2"/>
                </a:solidFill>
              </a:rPr>
              <a:t>Compliance and forensic investigations-</a:t>
            </a:r>
            <a:r>
              <a:rPr lang="en-US" sz="1100">
                <a:solidFill>
                  <a:srgbClr val="00204D"/>
                </a:solidFill>
              </a:rPr>
              <a:t> Forensics backups with data like free space and memory dumps with rich reporting capabilities for compliance &amp; security proposes. </a:t>
            </a:r>
            <a:endParaRPr lang="en-GB"/>
          </a:p>
        </p:txBody>
      </p:sp>
      <p:sp>
        <p:nvSpPr>
          <p:cNvPr id="4" name="Slide Number Placeholder 3"/>
          <p:cNvSpPr>
            <a:spLocks noGrp="1"/>
          </p:cNvSpPr>
          <p:nvPr>
            <p:ph type="sldNum" sz="quarter" idx="5"/>
          </p:nvPr>
        </p:nvSpPr>
        <p:spPr/>
        <p:txBody>
          <a:bodyPr/>
          <a:lstStyle/>
          <a:p>
            <a:fld id="{2B7E0514-6F58-47C5-A734-6214F308647A}" type="slidenum">
              <a:rPr lang="en-US" smtClean="0"/>
              <a:pPr/>
              <a:t>16</a:t>
            </a:fld>
            <a:endParaRPr lang="en-US"/>
          </a:p>
        </p:txBody>
      </p:sp>
    </p:spTree>
    <p:extLst>
      <p:ext uri="{BB962C8B-B14F-4D97-AF65-F5344CB8AC3E}">
        <p14:creationId xmlns:p14="http://schemas.microsoft.com/office/powerpoint/2010/main" val="1023531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a:solidFill>
                  <a:srgbClr val="172B4D"/>
                </a:solidFill>
                <a:ea typeface="Calibri" panose="020F0502020204030204" pitchFamily="34" charset="0"/>
                <a:cs typeface="Arial" panose="020B0604020202020204" pitchFamily="34" charset="0"/>
              </a:rPr>
              <a:t>Designed for service providers, Advanced Security + EDR an </a:t>
            </a:r>
            <a:r>
              <a:rPr lang="en-US" sz="1200">
                <a:solidFill>
                  <a:srgbClr val="172B4D"/>
                </a:solidFill>
                <a:ea typeface="Calibri" panose="020F0502020204030204" pitchFamily="34" charset="0"/>
                <a:cs typeface="Arial" panose="020B0604020202020204" pitchFamily="34" charset="0"/>
              </a:rPr>
              <a:t>Endpoint Detection and Response (EDR) solution that enables them to simplify endpoint security </a:t>
            </a:r>
            <a:br>
              <a:rPr lang="en-US" sz="1200">
                <a:solidFill>
                  <a:srgbClr val="172B4D"/>
                </a:solidFill>
                <a:ea typeface="Calibri" panose="020F0502020204030204" pitchFamily="34" charset="0"/>
                <a:cs typeface="Arial" panose="020B0604020202020204" pitchFamily="34" charset="0"/>
              </a:rPr>
            </a:br>
            <a:endParaRPr lang="en-US" sz="1200">
              <a:solidFill>
                <a:srgbClr val="172B4D"/>
              </a:solidFill>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n-US" sz="1200">
                <a:solidFill>
                  <a:srgbClr val="172B4D"/>
                </a:solidFill>
                <a:cs typeface="Arial" panose="020B0604020202020204" pitchFamily="34" charset="0"/>
              </a:rPr>
              <a:t>Acronis Advanced Security + EDR enables r</a:t>
            </a:r>
            <a:r>
              <a:rPr lang="en-US" sz="1200">
                <a:solidFill>
                  <a:srgbClr val="FFFFFF"/>
                </a:solidFill>
              </a:rPr>
              <a:t>apid attack prioritization and analysis </a:t>
            </a:r>
            <a:endParaRPr lang="en-US" sz="1200">
              <a:solidFill>
                <a:srgbClr val="172B4D"/>
              </a:solidFill>
              <a:cs typeface="Arial" panose="020B0604020202020204" pitchFamily="34" charset="0"/>
            </a:endParaRPr>
          </a:p>
          <a:p>
            <a:pPr marL="628650" lvl="1" indent="-171450">
              <a:buFont typeface="Arial" panose="020B0604020202020204" pitchFamily="34" charset="0"/>
              <a:buChar char="•"/>
            </a:pPr>
            <a:r>
              <a:rPr lang="en-US" sz="1200">
                <a:solidFill>
                  <a:srgbClr val="172B4D"/>
                </a:solidFill>
                <a:cs typeface="Arial" panose="020B0604020202020204" pitchFamily="34" charset="0"/>
              </a:rPr>
              <a:t>Streamline attack investigation with prioritization of potential incidents and reduced alert fatigue.</a:t>
            </a:r>
          </a:p>
          <a:p>
            <a:pPr marL="628650" lvl="1" indent="-171450">
              <a:buFont typeface="Arial" panose="020B0604020202020204" pitchFamily="34" charset="0"/>
              <a:buChar char="•"/>
            </a:pPr>
            <a:r>
              <a:rPr lang="en-US" sz="1200">
                <a:solidFill>
                  <a:srgbClr val="172B4D"/>
                </a:solidFill>
                <a:cs typeface="Arial" panose="020B0604020202020204" pitchFamily="34" charset="0"/>
              </a:rPr>
              <a:t>Unlock minutes-not-hours analysis at scale, with automated correlation and AI-based guided attack interpretations.</a:t>
            </a:r>
          </a:p>
          <a:p>
            <a:pPr marL="628650" lvl="1" indent="-171450">
              <a:buFont typeface="Arial" panose="020B0604020202020204" pitchFamily="34" charset="0"/>
              <a:buChar char="•"/>
            </a:pPr>
            <a:r>
              <a:rPr lang="en-US" sz="1200">
                <a:solidFill>
                  <a:srgbClr val="172B4D"/>
                </a:solidFill>
                <a:cs typeface="Arial" panose="020B0604020202020204" pitchFamily="34" charset="0"/>
              </a:rPr>
              <a:t>Increase visibility across MITRE ATT&amp;CK® to rapidly grasp attack analysis and impact, including how an attack got in, what harm it caused, and how it potentially spread.</a:t>
            </a:r>
          </a:p>
          <a:p>
            <a:pPr marL="0" lvl="0" indent="0">
              <a:buFont typeface="Arial" panose="020B0604020202020204" pitchFamily="34" charset="0"/>
              <a:buNone/>
            </a:pPr>
            <a:endParaRPr lang="en-US" sz="1200" b="1">
              <a:solidFill>
                <a:srgbClr val="172B4D"/>
              </a:solidFill>
              <a:cs typeface="Arial" panose="020B0604020202020204" pitchFamily="34" charset="0"/>
            </a:endParaRPr>
          </a:p>
          <a:p>
            <a:pPr marL="171450" lvl="0" indent="-171450">
              <a:buFont typeface="Arial" panose="020B0604020202020204" pitchFamily="34" charset="0"/>
              <a:buChar char="•"/>
            </a:pPr>
            <a:r>
              <a:rPr lang="en-US" sz="1200">
                <a:solidFill>
                  <a:srgbClr val="172B4D"/>
                </a:solidFill>
                <a:cs typeface="Arial" panose="020B0604020202020204" pitchFamily="34" charset="0"/>
              </a:rPr>
              <a:t>It provides true business resilience and continuity, unlike any pure-play cybersecurity solution with a more holistic protection across the NIST. </a:t>
            </a:r>
          </a:p>
          <a:p>
            <a:pPr marL="628650" lvl="1" indent="-171450">
              <a:buFont typeface="Arial" panose="020B0604020202020204" pitchFamily="34" charset="0"/>
              <a:buChar char="•"/>
            </a:pPr>
            <a:r>
              <a:rPr lang="en-US" sz="1200">
                <a:solidFill>
                  <a:srgbClr val="172B4D"/>
                </a:solidFill>
                <a:cs typeface="Arial" panose="020B0604020202020204" pitchFamily="34" charset="0"/>
              </a:rPr>
              <a:t>Count on pre-integrated backup and recovery capabilities, providing true resilience where point-security solutions fail, including attack-specific rollback, file- or image-level recovery, and disaster recovery.</a:t>
            </a:r>
          </a:p>
          <a:p>
            <a:pPr marL="628650" lvl="1" indent="-171450">
              <a:buFont typeface="Arial" panose="020B0604020202020204" pitchFamily="34" charset="0"/>
              <a:buChar char="•"/>
            </a:pPr>
            <a:r>
              <a:rPr lang="en-US" sz="1200">
                <a:solidFill>
                  <a:srgbClr val="172B4D"/>
                </a:solidFill>
                <a:cs typeface="Arial" panose="020B0604020202020204" pitchFamily="34" charset="0"/>
              </a:rPr>
              <a:t>Respond with a single-click response </a:t>
            </a:r>
          </a:p>
          <a:p>
            <a:pPr marL="628650" lvl="1" indent="-171450">
              <a:buFont typeface="Arial" panose="020B0604020202020204" pitchFamily="34" charset="0"/>
              <a:buChar char="•"/>
            </a:pPr>
            <a:r>
              <a:rPr lang="en-US" sz="1200">
                <a:solidFill>
                  <a:srgbClr val="172B4D"/>
                </a:solidFill>
                <a:cs typeface="Arial" panose="020B0604020202020204" pitchFamily="34" charset="0"/>
              </a:rPr>
              <a:t>Complete, integrated protection across the NIST security framework – Identify, Protect, Detect, Respond, and Recover – all from a single solution.</a:t>
            </a:r>
          </a:p>
          <a:p>
            <a:pPr marL="628650" lvl="1" indent="-171450">
              <a:buFont typeface="Arial" panose="020B0604020202020204" pitchFamily="34" charset="0"/>
              <a:buChar char="•"/>
            </a:pPr>
            <a:endParaRPr lang="en-US" sz="1200">
              <a:solidFill>
                <a:srgbClr val="172B4D"/>
              </a:solidFill>
              <a:cs typeface="Arial" panose="020B0604020202020204" pitchFamily="34" charset="0"/>
            </a:endParaRPr>
          </a:p>
          <a:p>
            <a:pPr marL="457200" lvl="1" indent="0">
              <a:buFont typeface="Arial" panose="020B0604020202020204" pitchFamily="34" charset="0"/>
              <a:buNone/>
            </a:pPr>
            <a:endParaRPr lang="en-US" sz="1200">
              <a:solidFill>
                <a:srgbClr val="172B4D"/>
              </a:solidFill>
              <a:cs typeface="Arial" panose="020B0604020202020204" pitchFamily="34" charset="0"/>
            </a:endParaRPr>
          </a:p>
          <a:p>
            <a:pPr marL="171450" indent="-171450">
              <a:buFont typeface="Arial" panose="020B0604020202020204" pitchFamily="34" charset="0"/>
              <a:buChar char="•"/>
            </a:pPr>
            <a:r>
              <a:rPr lang="en-US" sz="1200">
                <a:solidFill>
                  <a:srgbClr val="172B4D"/>
                </a:solidFill>
                <a:ea typeface="Calibri" panose="020F0502020204030204" pitchFamily="34" charset="0"/>
                <a:cs typeface="Arial" panose="020B0604020202020204" pitchFamily="34" charset="0"/>
              </a:rPr>
              <a:t>We bring an EDR designed for easily and quickly building services on top of</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rgbClr val="172B4D"/>
                </a:solidFill>
                <a:ea typeface="Calibri" panose="020F0502020204030204" pitchFamily="34" charset="0"/>
                <a:cs typeface="Arial" panose="020B0604020202020204" pitchFamily="34" charset="0"/>
              </a:rPr>
              <a:t>Quickly and easily launch new cyber protection services from a single Acronis agent and console, speeding up services deployment and onboarding.</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rgbClr val="172B4D"/>
                </a:solidFill>
                <a:ea typeface="Calibri" panose="020F0502020204030204" pitchFamily="34" charset="0"/>
                <a:cs typeface="Arial" panose="020B0604020202020204" pitchFamily="34" charset="0"/>
              </a:rPr>
              <a:t>Easily scale services across multiple clients while preserving healthy margins and minimizing </a:t>
            </a:r>
            <a:r>
              <a:rPr lang="en-US" sz="1200" err="1">
                <a:solidFill>
                  <a:srgbClr val="172B4D"/>
                </a:solidFill>
                <a:ea typeface="Calibri" panose="020F0502020204030204" pitchFamily="34" charset="0"/>
                <a:cs typeface="Arial" panose="020B0604020202020204" pitchFamily="34" charset="0"/>
              </a:rPr>
              <a:t>OpEx</a:t>
            </a:r>
            <a:r>
              <a:rPr lang="en-US" sz="1200">
                <a:solidFill>
                  <a:srgbClr val="172B4D"/>
                </a:solidFill>
                <a:ea typeface="Calibri" panose="020F0502020204030204" pitchFamily="34" charset="0"/>
                <a:cs typeface="Arial" panose="020B0604020202020204" pitchFamily="34" charset="0"/>
              </a:rPr>
              <a:t> by removing the need for a large team of highly skilled people to operate.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rgbClr val="172B4D"/>
                </a:solidFill>
                <a:ea typeface="Calibri" panose="020F0502020204030204" pitchFamily="34" charset="0"/>
                <a:cs typeface="Arial" panose="020B0604020202020204" pitchFamily="34" charset="0"/>
              </a:rPr>
              <a:t>Partner with a vendor focused on your success – your sales, marketing, and IT enablement – and that doesn’t compete with you for customer business through EUC-focused MDR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a:solidFill>
                <a:srgbClr val="172B4D"/>
              </a:solidFill>
              <a:ea typeface="Calibri" panose="020F0502020204030204" pitchFamily="34" charset="0"/>
              <a:cs typeface="Arial" panose="020B0604020202020204" pitchFamily="34" charset="0"/>
            </a:endParaRPr>
          </a:p>
          <a:p>
            <a:pPr marL="457200" lvl="1" indent="0">
              <a:buFont typeface="Arial" panose="020B0604020202020204" pitchFamily="34" charset="0"/>
              <a:buNone/>
            </a:pPr>
            <a:br>
              <a:rPr lang="en-US" sz="1200">
                <a:solidFill>
                  <a:srgbClr val="172B4D"/>
                </a:solidFill>
                <a:cs typeface="Arial" panose="020B0604020202020204" pitchFamily="34" charset="0"/>
              </a:rPr>
            </a:br>
            <a:endParaRPr lang="bg-BG"/>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7E0514-6F58-47C5-A734-6214F30864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2108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For a full list of supported third-party applications for Windows, visit: </a:t>
            </a:r>
            <a:r>
              <a:rPr lang="en-US" sz="1200">
                <a:hlinkClick r:id="rId3"/>
              </a:rPr>
              <a:t>https://kb.acronis.com/content/62853</a:t>
            </a:r>
            <a:r>
              <a:rPr lang="en-US" sz="1200"/>
              <a:t> </a:t>
            </a:r>
          </a:p>
        </p:txBody>
      </p:sp>
      <p:sp>
        <p:nvSpPr>
          <p:cNvPr id="4" name="Slide Number Placeholder 3"/>
          <p:cNvSpPr>
            <a:spLocks noGrp="1"/>
          </p:cNvSpPr>
          <p:nvPr>
            <p:ph type="sldNum" sz="quarter" idx="10"/>
          </p:nvPr>
        </p:nvSpPr>
        <p:spPr/>
        <p:txBody>
          <a:bodyPr/>
          <a:lstStyle/>
          <a:p>
            <a:fld id="{4834E918-C70C-4A25-8DE0-77D673605AB4}" type="slidenum">
              <a:rPr lang="ru-RU" smtClean="0"/>
              <a:t>19</a:t>
            </a:fld>
            <a:endParaRPr lang="ru-RU"/>
          </a:p>
        </p:txBody>
      </p:sp>
    </p:spTree>
    <p:extLst>
      <p:ext uri="{BB962C8B-B14F-4D97-AF65-F5344CB8AC3E}">
        <p14:creationId xmlns:p14="http://schemas.microsoft.com/office/powerpoint/2010/main" val="811724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Imagine yourself maintaining a car. Without regular check-ups, new tires and parts, you can still drive your car, however, it'll become dangerous to drive if you keep avoiding the mechanic. Eventually, the car may break down or cause an accident.</a:t>
            </a:r>
            <a:endParaRPr lang="en-US"/>
          </a:p>
        </p:txBody>
      </p:sp>
      <p:sp>
        <p:nvSpPr>
          <p:cNvPr id="4" name="Slide Number Placeholder 3"/>
          <p:cNvSpPr>
            <a:spLocks noGrp="1"/>
          </p:cNvSpPr>
          <p:nvPr>
            <p:ph type="sldNum" sz="quarter" idx="10"/>
          </p:nvPr>
        </p:nvSpPr>
        <p:spPr/>
        <p:txBody>
          <a:bodyPr/>
          <a:lstStyle/>
          <a:p>
            <a:fld id="{2B7E0514-6F58-47C5-A734-6214F308647A}" type="slidenum">
              <a:rPr lang="en-US" smtClean="0"/>
              <a:t>20</a:t>
            </a:fld>
            <a:endParaRPr lang="en-US"/>
          </a:p>
        </p:txBody>
      </p:sp>
    </p:spTree>
    <p:extLst>
      <p:ext uri="{BB962C8B-B14F-4D97-AF65-F5344CB8AC3E}">
        <p14:creationId xmlns:p14="http://schemas.microsoft.com/office/powerpoint/2010/main" val="1296941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7E0514-6F58-47C5-A734-6214F308647A}" type="slidenum">
              <a:rPr lang="en-US" smtClean="0"/>
              <a:t>21</a:t>
            </a:fld>
            <a:endParaRPr lang="en-US"/>
          </a:p>
        </p:txBody>
      </p:sp>
    </p:spTree>
    <p:extLst>
      <p:ext uri="{BB962C8B-B14F-4D97-AF65-F5344CB8AC3E}">
        <p14:creationId xmlns:p14="http://schemas.microsoft.com/office/powerpoint/2010/main" val="2950290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7E0514-6F58-47C5-A734-6214F30864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5064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hyperlink" Target="http://blog.acronis.com/"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Empty">
    <p:spTree>
      <p:nvGrpSpPr>
        <p:cNvPr id="1" name=""/>
        <p:cNvGrpSpPr/>
        <p:nvPr/>
      </p:nvGrpSpPr>
      <p:grpSpPr>
        <a:xfrm>
          <a:off x="0" y="0"/>
          <a:ext cx="0" cy="0"/>
          <a:chOff x="0" y="0"/>
          <a:chExt cx="0" cy="0"/>
        </a:xfrm>
      </p:grpSpPr>
      <p:sp>
        <p:nvSpPr>
          <p:cNvPr id="5" name="Text Placeholder 23">
            <a:extLst>
              <a:ext uri="{FF2B5EF4-FFF2-40B4-BE49-F238E27FC236}">
                <a16:creationId xmlns:a16="http://schemas.microsoft.com/office/drawing/2014/main" id="{5520860B-00C2-2417-A45A-62FF7F465582}"/>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6" name="Text Placeholder 26">
            <a:extLst>
              <a:ext uri="{FF2B5EF4-FFF2-40B4-BE49-F238E27FC236}">
                <a16:creationId xmlns:a16="http://schemas.microsoft.com/office/drawing/2014/main" id="{6D3B9789-7D72-B451-4570-1FF0E3ABC232}"/>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7" name="Text Placeholder 26">
            <a:extLst>
              <a:ext uri="{FF2B5EF4-FFF2-40B4-BE49-F238E27FC236}">
                <a16:creationId xmlns:a16="http://schemas.microsoft.com/office/drawing/2014/main" id="{305ECB73-26DF-E3E0-18F9-FD4235045867}"/>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8" name="Text Placeholder 26">
            <a:extLst>
              <a:ext uri="{FF2B5EF4-FFF2-40B4-BE49-F238E27FC236}">
                <a16:creationId xmlns:a16="http://schemas.microsoft.com/office/drawing/2014/main" id="{ECB1BFC7-EFF5-98BC-2077-B3E618106236}"/>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0" name="Text Placeholder 26">
            <a:extLst>
              <a:ext uri="{FF2B5EF4-FFF2-40B4-BE49-F238E27FC236}">
                <a16:creationId xmlns:a16="http://schemas.microsoft.com/office/drawing/2014/main" id="{5109F7A9-9BC4-7AA6-9ACD-6901FCA07122}"/>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13" name="Text Placeholder 26">
            <a:extLst>
              <a:ext uri="{FF2B5EF4-FFF2-40B4-BE49-F238E27FC236}">
                <a16:creationId xmlns:a16="http://schemas.microsoft.com/office/drawing/2014/main" id="{3A272754-B555-D821-6374-DA935A356F9B}"/>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14" name="Text Placeholder 26">
            <a:extLst>
              <a:ext uri="{FF2B5EF4-FFF2-40B4-BE49-F238E27FC236}">
                <a16:creationId xmlns:a16="http://schemas.microsoft.com/office/drawing/2014/main" id="{F5F147B7-9438-A23A-BC3C-F06927CB46F8}"/>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
        <p:nvSpPr>
          <p:cNvPr id="2" name="Text Placeholder 23">
            <a:extLst>
              <a:ext uri="{FF2B5EF4-FFF2-40B4-BE49-F238E27FC236}">
                <a16:creationId xmlns:a16="http://schemas.microsoft.com/office/drawing/2014/main" id="{1EB62A2B-9DAC-E0A7-2DB3-2647C6172977}"/>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solidFill>
                  <a:schemeClr val="tx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dirty="0"/>
              <a:t>Title2</a:t>
            </a:r>
          </a:p>
        </p:txBody>
      </p:sp>
      <p:sp>
        <p:nvSpPr>
          <p:cNvPr id="3" name="Text Placeholder 23">
            <a:extLst>
              <a:ext uri="{FF2B5EF4-FFF2-40B4-BE49-F238E27FC236}">
                <a16:creationId xmlns:a16="http://schemas.microsoft.com/office/drawing/2014/main" id="{9B87D504-4248-79A2-D4E1-EC6610141CE7}"/>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solidFill>
                  <a:schemeClr val="tx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dirty="0"/>
              <a:t>Text title2</a:t>
            </a:r>
          </a:p>
        </p:txBody>
      </p:sp>
    </p:spTree>
    <p:extLst>
      <p:ext uri="{BB962C8B-B14F-4D97-AF65-F5344CB8AC3E}">
        <p14:creationId xmlns:p14="http://schemas.microsoft.com/office/powerpoint/2010/main" val="323918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full info">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7CB7073-479E-DF79-230D-3462157CBFA2}"/>
              </a:ext>
            </a:extLst>
          </p:cNvPr>
          <p:cNvSpPr/>
          <p:nvPr userDrawn="1"/>
        </p:nvSpPr>
        <p:spPr>
          <a:xfrm>
            <a:off x="0" y="0"/>
            <a:ext cx="9144000" cy="5143500"/>
          </a:xfrm>
          <a:prstGeom prst="rect">
            <a:avLst/>
          </a:prstGeom>
          <a:gradFill>
            <a:gsLst>
              <a:gs pos="75000">
                <a:srgbClr val="0C2090"/>
              </a:gs>
              <a:gs pos="0">
                <a:schemeClr val="bg2"/>
              </a:gs>
              <a:gs pos="100000">
                <a:srgbClr val="1820B0"/>
              </a:gs>
            </a:gsLst>
            <a:lin ang="189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3200" noProof="0" dirty="0">
              <a:solidFill>
                <a:schemeClr val="bg2"/>
              </a:solidFill>
              <a:latin typeface="Aptos Display" panose="020B0004020202020204" pitchFamily="34" charset="0"/>
            </a:endParaRPr>
          </a:p>
        </p:txBody>
      </p:sp>
      <p:sp>
        <p:nvSpPr>
          <p:cNvPr id="5" name="Title 4">
            <a:extLst>
              <a:ext uri="{FF2B5EF4-FFF2-40B4-BE49-F238E27FC236}">
                <a16:creationId xmlns:a16="http://schemas.microsoft.com/office/drawing/2014/main" id="{50ED2B15-3C94-0649-8170-9C8B1A3F2C89}"/>
              </a:ext>
            </a:extLst>
          </p:cNvPr>
          <p:cNvSpPr>
            <a:spLocks noGrp="1"/>
          </p:cNvSpPr>
          <p:nvPr userDrawn="1">
            <p:ph type="title" hasCustomPrompt="1"/>
          </p:nvPr>
        </p:nvSpPr>
        <p:spPr>
          <a:xfrm>
            <a:off x="360000" y="1492395"/>
            <a:ext cx="8388000" cy="1142180"/>
          </a:xfrm>
        </p:spPr>
        <p:txBody>
          <a:bodyPr anchor="t">
            <a:noAutofit/>
          </a:bodyPr>
          <a:lstStyle>
            <a:lvl1pPr>
              <a:defRPr sz="4400">
                <a:solidFill>
                  <a:schemeClr val="bg1"/>
                </a:solidFill>
                <a:latin typeface="Aptos Display" panose="020B0004020202020204" pitchFamily="34" charset="0"/>
              </a:defRPr>
            </a:lvl1pPr>
          </a:lstStyle>
          <a:p>
            <a:r>
              <a:rPr lang="en-US" noProof="0" dirty="0"/>
              <a:t>Click to add a title. </a:t>
            </a:r>
            <a:br>
              <a:rPr lang="en-US" noProof="0" dirty="0"/>
            </a:br>
            <a:r>
              <a:rPr lang="en-US" noProof="0" dirty="0"/>
              <a:t>Please be short and clear</a:t>
            </a:r>
            <a:endParaRPr lang="en-US" noProof="0" dirty="0">
              <a:solidFill>
                <a:schemeClr val="bg1"/>
              </a:solidFill>
              <a:latin typeface="Arial" panose="020B0604020202020204" pitchFamily="34" charset="0"/>
              <a:cs typeface="Arial" panose="020B0604020202020204" pitchFamily="34" charset="0"/>
            </a:endParaRPr>
          </a:p>
        </p:txBody>
      </p:sp>
      <p:sp>
        <p:nvSpPr>
          <p:cNvPr id="6" name="Text Placeholder 2"/>
          <p:cNvSpPr>
            <a:spLocks noGrp="1"/>
          </p:cNvSpPr>
          <p:nvPr>
            <p:ph type="body" sz="quarter" idx="11" hasCustomPrompt="1"/>
          </p:nvPr>
        </p:nvSpPr>
        <p:spPr>
          <a:xfrm>
            <a:off x="360000" y="3038400"/>
            <a:ext cx="8388000" cy="846010"/>
          </a:xfrm>
          <a:prstGeom prst="rect">
            <a:avLst/>
          </a:prstGeom>
        </p:spPr>
        <p:txBody>
          <a:bodyPr wrap="square" lIns="0" tIns="0" rIns="0" bIns="0">
            <a:noAutofit/>
          </a:bodyPr>
          <a:lstStyle>
            <a:lvl1pPr marL="0" indent="0">
              <a:buFont typeface="Arial" panose="020B0604020202020204" pitchFamily="34" charset="0"/>
              <a:buNone/>
              <a:defRPr sz="2400">
                <a:solidFill>
                  <a:schemeClr val="bg1"/>
                </a:solidFill>
                <a:latin typeface="+mn-lt"/>
              </a:defRPr>
            </a:lvl1pPr>
            <a:lvl2pPr marL="342900" indent="0">
              <a:buNone/>
              <a:defRPr sz="2100">
                <a:solidFill>
                  <a:schemeClr val="accent2"/>
                </a:solidFill>
              </a:defRPr>
            </a:lvl2pPr>
            <a:lvl3pPr marL="685800" indent="0">
              <a:buNone/>
              <a:defRPr sz="2100">
                <a:solidFill>
                  <a:schemeClr val="accent2"/>
                </a:solidFill>
              </a:defRPr>
            </a:lvl3pPr>
            <a:lvl4pPr marL="1028700" indent="0">
              <a:buNone/>
              <a:defRPr sz="2100">
                <a:solidFill>
                  <a:schemeClr val="accent2"/>
                </a:solidFill>
              </a:defRPr>
            </a:lvl4pPr>
            <a:lvl5pPr marL="1371600" indent="0">
              <a:buNone/>
              <a:defRPr sz="2100">
                <a:solidFill>
                  <a:schemeClr val="accent2"/>
                </a:solidFill>
              </a:defRPr>
            </a:lvl5pPr>
          </a:lstStyle>
          <a:p>
            <a:pPr lvl="0"/>
            <a:r>
              <a:rPr lang="en-US" noProof="0"/>
              <a:t>Click to add a subtitle</a:t>
            </a:r>
          </a:p>
        </p:txBody>
      </p:sp>
      <p:sp>
        <p:nvSpPr>
          <p:cNvPr id="14" name="Text Placeholder 2"/>
          <p:cNvSpPr>
            <a:spLocks noGrp="1"/>
          </p:cNvSpPr>
          <p:nvPr>
            <p:ph type="body" sz="quarter" idx="18" hasCustomPrompt="1"/>
          </p:nvPr>
        </p:nvSpPr>
        <p:spPr>
          <a:xfrm>
            <a:off x="360000" y="4227677"/>
            <a:ext cx="8390932" cy="243248"/>
          </a:xfrm>
          <a:prstGeom prst="rect">
            <a:avLst/>
          </a:prstGeom>
        </p:spPr>
        <p:txBody>
          <a:bodyPr wrap="square" lIns="0" tIns="0" rIns="0" bIns="0">
            <a:noAutofit/>
          </a:bodyPr>
          <a:lstStyle>
            <a:lvl1pPr marL="0" indent="0">
              <a:buNone/>
              <a:defRPr sz="1800">
                <a:solidFill>
                  <a:schemeClr val="tx2">
                    <a:lumMod val="40000"/>
                    <a:lumOff val="60000"/>
                  </a:schemeClr>
                </a:solidFill>
                <a:latin typeface="+mn-lt"/>
              </a:defRPr>
            </a:lvl1pPr>
            <a:lvl2pPr marL="342900" indent="0">
              <a:buNone/>
              <a:defRPr sz="2100">
                <a:solidFill>
                  <a:schemeClr val="accent2"/>
                </a:solidFill>
              </a:defRPr>
            </a:lvl2pPr>
            <a:lvl3pPr marL="685800" indent="0">
              <a:buNone/>
              <a:defRPr sz="2100">
                <a:solidFill>
                  <a:schemeClr val="accent2"/>
                </a:solidFill>
              </a:defRPr>
            </a:lvl3pPr>
            <a:lvl4pPr marL="1028700" indent="0">
              <a:buNone/>
              <a:defRPr sz="2100">
                <a:solidFill>
                  <a:schemeClr val="accent2"/>
                </a:solidFill>
              </a:defRPr>
            </a:lvl4pPr>
            <a:lvl5pPr marL="1371600" indent="0">
              <a:buNone/>
              <a:defRPr sz="2100">
                <a:solidFill>
                  <a:schemeClr val="accent2"/>
                </a:solidFill>
              </a:defRPr>
            </a:lvl5pPr>
          </a:lstStyle>
          <a:p>
            <a:pPr lvl="0"/>
            <a:r>
              <a:rPr lang="en-US" noProof="0"/>
              <a:t>Name Surname, job title</a:t>
            </a:r>
          </a:p>
        </p:txBody>
      </p:sp>
      <p:sp>
        <p:nvSpPr>
          <p:cNvPr id="15" name="Text Placeholder 2"/>
          <p:cNvSpPr>
            <a:spLocks noGrp="1"/>
          </p:cNvSpPr>
          <p:nvPr>
            <p:ph type="body" sz="quarter" idx="19" hasCustomPrompt="1"/>
          </p:nvPr>
        </p:nvSpPr>
        <p:spPr>
          <a:xfrm>
            <a:off x="360000" y="4573536"/>
            <a:ext cx="4190999" cy="243248"/>
          </a:xfrm>
          <a:prstGeom prst="rect">
            <a:avLst/>
          </a:prstGeom>
        </p:spPr>
        <p:txBody>
          <a:bodyPr wrap="square" lIns="0" tIns="0" rIns="0" bIns="0">
            <a:noAutofit/>
          </a:bodyPr>
          <a:lstStyle>
            <a:lvl1pPr marL="0" indent="0">
              <a:buNone/>
              <a:defRPr sz="1800">
                <a:solidFill>
                  <a:schemeClr val="tx2">
                    <a:lumMod val="40000"/>
                    <a:lumOff val="60000"/>
                  </a:schemeClr>
                </a:solidFill>
                <a:latin typeface="+mn-lt"/>
              </a:defRPr>
            </a:lvl1pPr>
            <a:lvl2pPr marL="342900" indent="0">
              <a:buNone/>
              <a:defRPr sz="2100">
                <a:solidFill>
                  <a:schemeClr val="accent2"/>
                </a:solidFill>
              </a:defRPr>
            </a:lvl2pPr>
            <a:lvl3pPr marL="685800" indent="0">
              <a:buNone/>
              <a:defRPr sz="2100">
                <a:solidFill>
                  <a:schemeClr val="accent2"/>
                </a:solidFill>
              </a:defRPr>
            </a:lvl3pPr>
            <a:lvl4pPr marL="1028700" indent="0">
              <a:buNone/>
              <a:defRPr sz="2100">
                <a:solidFill>
                  <a:schemeClr val="accent2"/>
                </a:solidFill>
              </a:defRPr>
            </a:lvl4pPr>
            <a:lvl5pPr marL="1371600" indent="0">
              <a:buNone/>
              <a:defRPr sz="2100">
                <a:solidFill>
                  <a:schemeClr val="accent2"/>
                </a:solidFill>
              </a:defRPr>
            </a:lvl5pPr>
          </a:lstStyle>
          <a:p>
            <a:pPr lvl="0"/>
            <a:r>
              <a:rPr lang="en-US" noProof="0"/>
              <a:t>Date / Version</a:t>
            </a:r>
          </a:p>
        </p:txBody>
      </p:sp>
      <p:sp>
        <p:nvSpPr>
          <p:cNvPr id="4" name="Text Placeholder 23">
            <a:extLst>
              <a:ext uri="{FF2B5EF4-FFF2-40B4-BE49-F238E27FC236}">
                <a16:creationId xmlns:a16="http://schemas.microsoft.com/office/drawing/2014/main" id="{FDFF5AB2-8058-D347-51C6-A175926E3909}"/>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7" name="Text Placeholder 26">
            <a:extLst>
              <a:ext uri="{FF2B5EF4-FFF2-40B4-BE49-F238E27FC236}">
                <a16:creationId xmlns:a16="http://schemas.microsoft.com/office/drawing/2014/main" id="{8F76DFB0-6083-7BAE-D6D6-557F6343D3CD}"/>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8" name="Text Placeholder 26">
            <a:extLst>
              <a:ext uri="{FF2B5EF4-FFF2-40B4-BE49-F238E27FC236}">
                <a16:creationId xmlns:a16="http://schemas.microsoft.com/office/drawing/2014/main" id="{A7B9B234-EBC9-AF05-ACB3-9CE252ECB9CA}"/>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9" name="Text Placeholder 26">
            <a:extLst>
              <a:ext uri="{FF2B5EF4-FFF2-40B4-BE49-F238E27FC236}">
                <a16:creationId xmlns:a16="http://schemas.microsoft.com/office/drawing/2014/main" id="{69F27B2B-0DB8-1420-BCD3-F79D88058B77}"/>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0" name="Text Placeholder 26">
            <a:extLst>
              <a:ext uri="{FF2B5EF4-FFF2-40B4-BE49-F238E27FC236}">
                <a16:creationId xmlns:a16="http://schemas.microsoft.com/office/drawing/2014/main" id="{A0CF164E-61AB-7415-8622-BA18846B1DA7}"/>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11" name="Text Placeholder 23">
            <a:extLst>
              <a:ext uri="{FF2B5EF4-FFF2-40B4-BE49-F238E27FC236}">
                <a16:creationId xmlns:a16="http://schemas.microsoft.com/office/drawing/2014/main" id="{BB568159-CEA1-12B2-172A-15FCCF6FC267}"/>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21" name="Text Placeholder 23">
            <a:extLst>
              <a:ext uri="{FF2B5EF4-FFF2-40B4-BE49-F238E27FC236}">
                <a16:creationId xmlns:a16="http://schemas.microsoft.com/office/drawing/2014/main" id="{E5D3555A-AC80-D656-DB94-48CF752ED9FA}"/>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22" name="Text Placeholder 26">
            <a:extLst>
              <a:ext uri="{FF2B5EF4-FFF2-40B4-BE49-F238E27FC236}">
                <a16:creationId xmlns:a16="http://schemas.microsoft.com/office/drawing/2014/main" id="{7C194D56-2F8F-72B7-2D3A-74DF0C9EECED}"/>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24" name="Text Placeholder 26">
            <a:extLst>
              <a:ext uri="{FF2B5EF4-FFF2-40B4-BE49-F238E27FC236}">
                <a16:creationId xmlns:a16="http://schemas.microsoft.com/office/drawing/2014/main" id="{D1DE34F7-3A41-527A-D290-18934E1E85FE}"/>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
        <p:nvSpPr>
          <p:cNvPr id="12" name="Freeform: Shape 11">
            <a:extLst>
              <a:ext uri="{FF2B5EF4-FFF2-40B4-BE49-F238E27FC236}">
                <a16:creationId xmlns:a16="http://schemas.microsoft.com/office/drawing/2014/main" id="{F91193D5-5DAE-42D5-B418-978C6F1B2885}"/>
              </a:ext>
            </a:extLst>
          </p:cNvPr>
          <p:cNvSpPr/>
          <p:nvPr/>
        </p:nvSpPr>
        <p:spPr>
          <a:xfrm>
            <a:off x="360000" y="345873"/>
            <a:ext cx="1946588" cy="395257"/>
          </a:xfrm>
          <a:custGeom>
            <a:avLst/>
            <a:gdLst>
              <a:gd name="connsiteX0" fmla="*/ 162855 w 1946588"/>
              <a:gd name="connsiteY0" fmla="*/ 0 h 395257"/>
              <a:gd name="connsiteX1" fmla="*/ 224730 w 1946588"/>
              <a:gd name="connsiteY1" fmla="*/ 0 h 395257"/>
              <a:gd name="connsiteX2" fmla="*/ 387338 w 1946588"/>
              <a:gd name="connsiteY2" fmla="*/ 389565 h 395257"/>
              <a:gd name="connsiteX3" fmla="*/ 327690 w 1946588"/>
              <a:gd name="connsiteY3" fmla="*/ 389565 h 395257"/>
              <a:gd name="connsiteX4" fmla="*/ 299723 w 1946588"/>
              <a:gd name="connsiteY4" fmla="*/ 318533 h 395257"/>
              <a:gd name="connsiteX5" fmla="*/ 88358 w 1946588"/>
              <a:gd name="connsiteY5" fmla="*/ 318533 h 395257"/>
              <a:gd name="connsiteX6" fmla="*/ 59648 w 1946588"/>
              <a:gd name="connsiteY6" fmla="*/ 389565 h 395257"/>
              <a:gd name="connsiteX7" fmla="*/ 0 w 1946588"/>
              <a:gd name="connsiteY7" fmla="*/ 389565 h 395257"/>
              <a:gd name="connsiteX8" fmla="*/ 162855 w 1946588"/>
              <a:gd name="connsiteY8" fmla="*/ 0 h 395257"/>
              <a:gd name="connsiteX9" fmla="*/ 280170 w 1946588"/>
              <a:gd name="connsiteY9" fmla="*/ 269775 h 395257"/>
              <a:gd name="connsiteX10" fmla="*/ 261855 w 1946588"/>
              <a:gd name="connsiteY10" fmla="*/ 224978 h 395257"/>
              <a:gd name="connsiteX11" fmla="*/ 125483 w 1946588"/>
              <a:gd name="connsiteY11" fmla="*/ 224978 h 395257"/>
              <a:gd name="connsiteX12" fmla="*/ 107663 w 1946588"/>
              <a:gd name="connsiteY12" fmla="*/ 269775 h 395257"/>
              <a:gd name="connsiteX13" fmla="*/ 280170 w 1946588"/>
              <a:gd name="connsiteY13" fmla="*/ 269775 h 395257"/>
              <a:gd name="connsiteX14" fmla="*/ 244035 w 1946588"/>
              <a:gd name="connsiteY14" fmla="*/ 179190 h 395257"/>
              <a:gd name="connsiteX15" fmla="*/ 233640 w 1946588"/>
              <a:gd name="connsiteY15" fmla="*/ 153945 h 395257"/>
              <a:gd name="connsiteX16" fmla="*/ 193545 w 1946588"/>
              <a:gd name="connsiteY16" fmla="*/ 52470 h 395257"/>
              <a:gd name="connsiteX17" fmla="*/ 153945 w 1946588"/>
              <a:gd name="connsiteY17" fmla="*/ 153945 h 395257"/>
              <a:gd name="connsiteX18" fmla="*/ 143550 w 1946588"/>
              <a:gd name="connsiteY18" fmla="*/ 179190 h 395257"/>
              <a:gd name="connsiteX19" fmla="*/ 244035 w 1946588"/>
              <a:gd name="connsiteY19" fmla="*/ 179190 h 395257"/>
              <a:gd name="connsiteX20" fmla="*/ 392040 w 1946588"/>
              <a:gd name="connsiteY20" fmla="*/ 238095 h 395257"/>
              <a:gd name="connsiteX21" fmla="*/ 549698 w 1946588"/>
              <a:gd name="connsiteY21" fmla="*/ 81180 h 395257"/>
              <a:gd name="connsiteX22" fmla="*/ 696960 w 1946588"/>
              <a:gd name="connsiteY22" fmla="*/ 199733 h 395257"/>
              <a:gd name="connsiteX23" fmla="*/ 638055 w 1946588"/>
              <a:gd name="connsiteY23" fmla="*/ 199733 h 395257"/>
              <a:gd name="connsiteX24" fmla="*/ 548708 w 1946588"/>
              <a:gd name="connsiteY24" fmla="*/ 132660 h 395257"/>
              <a:gd name="connsiteX25" fmla="*/ 450698 w 1946588"/>
              <a:gd name="connsiteY25" fmla="*/ 238095 h 395257"/>
              <a:gd name="connsiteX26" fmla="*/ 549203 w 1946588"/>
              <a:gd name="connsiteY26" fmla="*/ 343530 h 395257"/>
              <a:gd name="connsiteX27" fmla="*/ 638550 w 1946588"/>
              <a:gd name="connsiteY27" fmla="*/ 281160 h 395257"/>
              <a:gd name="connsiteX28" fmla="*/ 697455 w 1946588"/>
              <a:gd name="connsiteY28" fmla="*/ 281160 h 395257"/>
              <a:gd name="connsiteX29" fmla="*/ 546728 w 1946588"/>
              <a:gd name="connsiteY29" fmla="*/ 395258 h 395257"/>
              <a:gd name="connsiteX30" fmla="*/ 392040 w 1946588"/>
              <a:gd name="connsiteY30" fmla="*/ 238095 h 395257"/>
              <a:gd name="connsiteX31" fmla="*/ 741263 w 1946588"/>
              <a:gd name="connsiteY31" fmla="*/ 86873 h 395257"/>
              <a:gd name="connsiteX32" fmla="*/ 793980 w 1946588"/>
              <a:gd name="connsiteY32" fmla="*/ 86873 h 395257"/>
              <a:gd name="connsiteX33" fmla="*/ 796208 w 1946588"/>
              <a:gd name="connsiteY33" fmla="*/ 125235 h 395257"/>
              <a:gd name="connsiteX34" fmla="*/ 878625 w 1946588"/>
              <a:gd name="connsiteY34" fmla="*/ 81180 h 395257"/>
              <a:gd name="connsiteX35" fmla="*/ 883823 w 1946588"/>
              <a:gd name="connsiteY35" fmla="*/ 81180 h 395257"/>
              <a:gd name="connsiteX36" fmla="*/ 883823 w 1946588"/>
              <a:gd name="connsiteY36" fmla="*/ 144788 h 395257"/>
              <a:gd name="connsiteX37" fmla="*/ 875160 w 1946588"/>
              <a:gd name="connsiteY37" fmla="*/ 144788 h 395257"/>
              <a:gd name="connsiteX38" fmla="*/ 798435 w 1946588"/>
              <a:gd name="connsiteY38" fmla="*/ 232898 h 395257"/>
              <a:gd name="connsiteX39" fmla="*/ 798435 w 1946588"/>
              <a:gd name="connsiteY39" fmla="*/ 389318 h 395257"/>
              <a:gd name="connsiteX40" fmla="*/ 741263 w 1946588"/>
              <a:gd name="connsiteY40" fmla="*/ 389318 h 395257"/>
              <a:gd name="connsiteX41" fmla="*/ 741263 w 1946588"/>
              <a:gd name="connsiteY41" fmla="*/ 86873 h 395257"/>
              <a:gd name="connsiteX42" fmla="*/ 741263 w 1946588"/>
              <a:gd name="connsiteY42" fmla="*/ 86873 h 395257"/>
              <a:gd name="connsiteX43" fmla="*/ 893228 w 1946588"/>
              <a:gd name="connsiteY43" fmla="*/ 238095 h 395257"/>
              <a:gd name="connsiteX44" fmla="*/ 1051876 w 1946588"/>
              <a:gd name="connsiteY44" fmla="*/ 81180 h 395257"/>
              <a:gd name="connsiteX45" fmla="*/ 1210523 w 1946588"/>
              <a:gd name="connsiteY45" fmla="*/ 238095 h 395257"/>
              <a:gd name="connsiteX46" fmla="*/ 1051876 w 1946588"/>
              <a:gd name="connsiteY46" fmla="*/ 395010 h 395257"/>
              <a:gd name="connsiteX47" fmla="*/ 893228 w 1946588"/>
              <a:gd name="connsiteY47" fmla="*/ 238095 h 395257"/>
              <a:gd name="connsiteX48" fmla="*/ 1152113 w 1946588"/>
              <a:gd name="connsiteY48" fmla="*/ 237600 h 395257"/>
              <a:gd name="connsiteX49" fmla="*/ 1051876 w 1946588"/>
              <a:gd name="connsiteY49" fmla="*/ 132660 h 395257"/>
              <a:gd name="connsiteX50" fmla="*/ 952133 w 1946588"/>
              <a:gd name="connsiteY50" fmla="*/ 237600 h 395257"/>
              <a:gd name="connsiteX51" fmla="*/ 1052371 w 1946588"/>
              <a:gd name="connsiteY51" fmla="*/ 343530 h 395257"/>
              <a:gd name="connsiteX52" fmla="*/ 1152113 w 1946588"/>
              <a:gd name="connsiteY52" fmla="*/ 237600 h 395257"/>
              <a:gd name="connsiteX53" fmla="*/ 1252846 w 1946588"/>
              <a:gd name="connsiteY53" fmla="*/ 86873 h 395257"/>
              <a:gd name="connsiteX54" fmla="*/ 1303831 w 1946588"/>
              <a:gd name="connsiteY54" fmla="*/ 86873 h 395257"/>
              <a:gd name="connsiteX55" fmla="*/ 1307791 w 1946588"/>
              <a:gd name="connsiteY55" fmla="*/ 118305 h 395257"/>
              <a:gd name="connsiteX56" fmla="*/ 1404563 w 1946588"/>
              <a:gd name="connsiteY56" fmla="*/ 81180 h 395257"/>
              <a:gd name="connsiteX57" fmla="*/ 1516186 w 1946588"/>
              <a:gd name="connsiteY57" fmla="*/ 198495 h 395257"/>
              <a:gd name="connsiteX58" fmla="*/ 1516186 w 1946588"/>
              <a:gd name="connsiteY58" fmla="*/ 389318 h 395257"/>
              <a:gd name="connsiteX59" fmla="*/ 1459013 w 1946588"/>
              <a:gd name="connsiteY59" fmla="*/ 389318 h 395257"/>
              <a:gd name="connsiteX60" fmla="*/ 1459013 w 1946588"/>
              <a:gd name="connsiteY60" fmla="*/ 209385 h 395257"/>
              <a:gd name="connsiteX61" fmla="*/ 1392436 w 1946588"/>
              <a:gd name="connsiteY61" fmla="*/ 133155 h 395257"/>
              <a:gd name="connsiteX62" fmla="*/ 1310018 w 1946588"/>
              <a:gd name="connsiteY62" fmla="*/ 215078 h 395257"/>
              <a:gd name="connsiteX63" fmla="*/ 1310018 w 1946588"/>
              <a:gd name="connsiteY63" fmla="*/ 389318 h 395257"/>
              <a:gd name="connsiteX64" fmla="*/ 1252846 w 1946588"/>
              <a:gd name="connsiteY64" fmla="*/ 389318 h 395257"/>
              <a:gd name="connsiteX65" fmla="*/ 1252846 w 1946588"/>
              <a:gd name="connsiteY65" fmla="*/ 86873 h 395257"/>
              <a:gd name="connsiteX66" fmla="*/ 1252846 w 1946588"/>
              <a:gd name="connsiteY66" fmla="*/ 86873 h 395257"/>
              <a:gd name="connsiteX67" fmla="*/ 1578803 w 1946588"/>
              <a:gd name="connsiteY67" fmla="*/ 86873 h 395257"/>
              <a:gd name="connsiteX68" fmla="*/ 1635481 w 1946588"/>
              <a:gd name="connsiteY68" fmla="*/ 86873 h 395257"/>
              <a:gd name="connsiteX69" fmla="*/ 1635481 w 1946588"/>
              <a:gd name="connsiteY69" fmla="*/ 389318 h 395257"/>
              <a:gd name="connsiteX70" fmla="*/ 1578803 w 1946588"/>
              <a:gd name="connsiteY70" fmla="*/ 389318 h 395257"/>
              <a:gd name="connsiteX71" fmla="*/ 1578803 w 1946588"/>
              <a:gd name="connsiteY71" fmla="*/ 86873 h 395257"/>
              <a:gd name="connsiteX72" fmla="*/ 1694633 w 1946588"/>
              <a:gd name="connsiteY72" fmla="*/ 296010 h 395257"/>
              <a:gd name="connsiteX73" fmla="*/ 1750321 w 1946588"/>
              <a:gd name="connsiteY73" fmla="*/ 296010 h 395257"/>
              <a:gd name="connsiteX74" fmla="*/ 1828284 w 1946588"/>
              <a:gd name="connsiteY74" fmla="*/ 348728 h 395257"/>
              <a:gd name="connsiteX75" fmla="*/ 1890654 w 1946588"/>
              <a:gd name="connsiteY75" fmla="*/ 306900 h 395257"/>
              <a:gd name="connsiteX76" fmla="*/ 1867141 w 1946588"/>
              <a:gd name="connsiteY76" fmla="*/ 274230 h 395257"/>
              <a:gd name="connsiteX77" fmla="*/ 1810463 w 1946588"/>
              <a:gd name="connsiteY77" fmla="*/ 262103 h 395257"/>
              <a:gd name="connsiteX78" fmla="*/ 1742154 w 1946588"/>
              <a:gd name="connsiteY78" fmla="*/ 244283 h 395257"/>
              <a:gd name="connsiteX79" fmla="*/ 1703791 w 1946588"/>
              <a:gd name="connsiteY79" fmla="*/ 178943 h 395257"/>
              <a:gd name="connsiteX80" fmla="*/ 1818879 w 1946588"/>
              <a:gd name="connsiteY80" fmla="*/ 80933 h 395257"/>
              <a:gd name="connsiteX81" fmla="*/ 1939659 w 1946588"/>
              <a:gd name="connsiteY81" fmla="*/ 179438 h 395257"/>
              <a:gd name="connsiteX82" fmla="*/ 1885209 w 1946588"/>
              <a:gd name="connsiteY82" fmla="*/ 179438 h 395257"/>
              <a:gd name="connsiteX83" fmla="*/ 1818879 w 1946588"/>
              <a:gd name="connsiteY83" fmla="*/ 127215 h 395257"/>
              <a:gd name="connsiteX84" fmla="*/ 1758736 w 1946588"/>
              <a:gd name="connsiteY84" fmla="*/ 171765 h 395257"/>
              <a:gd name="connsiteX85" fmla="*/ 1781754 w 1946588"/>
              <a:gd name="connsiteY85" fmla="*/ 202703 h 395257"/>
              <a:gd name="connsiteX86" fmla="*/ 1847589 w 1946588"/>
              <a:gd name="connsiteY86" fmla="*/ 214830 h 395257"/>
              <a:gd name="connsiteX87" fmla="*/ 1909464 w 1946588"/>
              <a:gd name="connsiteY87" fmla="*/ 232650 h 395257"/>
              <a:gd name="connsiteX88" fmla="*/ 1946589 w 1946588"/>
              <a:gd name="connsiteY88" fmla="*/ 299723 h 395257"/>
              <a:gd name="connsiteX89" fmla="*/ 1915156 w 1946588"/>
              <a:gd name="connsiteY89" fmla="*/ 370260 h 395257"/>
              <a:gd name="connsiteX90" fmla="*/ 1828036 w 1946588"/>
              <a:gd name="connsiteY90" fmla="*/ 395010 h 395257"/>
              <a:gd name="connsiteX91" fmla="*/ 1694633 w 1946588"/>
              <a:gd name="connsiteY91" fmla="*/ 296010 h 39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46588" h="395257">
                <a:moveTo>
                  <a:pt x="162855" y="0"/>
                </a:moveTo>
                <a:lnTo>
                  <a:pt x="224730" y="0"/>
                </a:lnTo>
                <a:lnTo>
                  <a:pt x="387338" y="389565"/>
                </a:lnTo>
                <a:lnTo>
                  <a:pt x="327690" y="389565"/>
                </a:lnTo>
                <a:lnTo>
                  <a:pt x="299723" y="318533"/>
                </a:lnTo>
                <a:lnTo>
                  <a:pt x="88358" y="318533"/>
                </a:lnTo>
                <a:lnTo>
                  <a:pt x="59648" y="389565"/>
                </a:lnTo>
                <a:lnTo>
                  <a:pt x="0" y="389565"/>
                </a:lnTo>
                <a:lnTo>
                  <a:pt x="162855" y="0"/>
                </a:lnTo>
                <a:close/>
                <a:moveTo>
                  <a:pt x="280170" y="269775"/>
                </a:moveTo>
                <a:lnTo>
                  <a:pt x="261855" y="224978"/>
                </a:lnTo>
                <a:lnTo>
                  <a:pt x="125483" y="224978"/>
                </a:lnTo>
                <a:lnTo>
                  <a:pt x="107663" y="269775"/>
                </a:lnTo>
                <a:lnTo>
                  <a:pt x="280170" y="269775"/>
                </a:lnTo>
                <a:close/>
                <a:moveTo>
                  <a:pt x="244035" y="179190"/>
                </a:moveTo>
                <a:lnTo>
                  <a:pt x="233640" y="153945"/>
                </a:lnTo>
                <a:cubicBezTo>
                  <a:pt x="217058" y="112613"/>
                  <a:pt x="202703" y="78210"/>
                  <a:pt x="193545" y="52470"/>
                </a:cubicBezTo>
                <a:cubicBezTo>
                  <a:pt x="184883" y="78210"/>
                  <a:pt x="170528" y="112613"/>
                  <a:pt x="153945" y="153945"/>
                </a:cubicBezTo>
                <a:lnTo>
                  <a:pt x="143550" y="179190"/>
                </a:lnTo>
                <a:lnTo>
                  <a:pt x="244035" y="179190"/>
                </a:lnTo>
                <a:close/>
                <a:moveTo>
                  <a:pt x="392040" y="238095"/>
                </a:moveTo>
                <a:cubicBezTo>
                  <a:pt x="392040" y="144788"/>
                  <a:pt x="460845" y="81180"/>
                  <a:pt x="549698" y="81180"/>
                </a:cubicBezTo>
                <a:cubicBezTo>
                  <a:pt x="625928" y="81180"/>
                  <a:pt x="683843" y="124740"/>
                  <a:pt x="696960" y="199733"/>
                </a:cubicBezTo>
                <a:lnTo>
                  <a:pt x="638055" y="199733"/>
                </a:lnTo>
                <a:cubicBezTo>
                  <a:pt x="624938" y="153450"/>
                  <a:pt x="593258" y="132660"/>
                  <a:pt x="548708" y="132660"/>
                </a:cubicBezTo>
                <a:cubicBezTo>
                  <a:pt x="486338" y="132660"/>
                  <a:pt x="450698" y="178448"/>
                  <a:pt x="450698" y="238095"/>
                </a:cubicBezTo>
                <a:cubicBezTo>
                  <a:pt x="450698" y="300465"/>
                  <a:pt x="488565" y="343530"/>
                  <a:pt x="549203" y="343530"/>
                </a:cubicBezTo>
                <a:cubicBezTo>
                  <a:pt x="593258" y="343530"/>
                  <a:pt x="625928" y="321255"/>
                  <a:pt x="638550" y="281160"/>
                </a:cubicBezTo>
                <a:lnTo>
                  <a:pt x="697455" y="281160"/>
                </a:lnTo>
                <a:cubicBezTo>
                  <a:pt x="679140" y="354420"/>
                  <a:pt x="620730" y="395258"/>
                  <a:pt x="546728" y="395258"/>
                </a:cubicBezTo>
                <a:cubicBezTo>
                  <a:pt x="451440" y="395258"/>
                  <a:pt x="392040" y="328680"/>
                  <a:pt x="392040" y="238095"/>
                </a:cubicBezTo>
                <a:close/>
                <a:moveTo>
                  <a:pt x="741263" y="86873"/>
                </a:moveTo>
                <a:lnTo>
                  <a:pt x="793980" y="86873"/>
                </a:lnTo>
                <a:lnTo>
                  <a:pt x="796208" y="125235"/>
                </a:lnTo>
                <a:cubicBezTo>
                  <a:pt x="815018" y="98258"/>
                  <a:pt x="843233" y="81180"/>
                  <a:pt x="878625" y="81180"/>
                </a:cubicBezTo>
                <a:lnTo>
                  <a:pt x="883823" y="81180"/>
                </a:lnTo>
                <a:lnTo>
                  <a:pt x="883823" y="144788"/>
                </a:lnTo>
                <a:lnTo>
                  <a:pt x="875160" y="144788"/>
                </a:lnTo>
                <a:cubicBezTo>
                  <a:pt x="815018" y="144788"/>
                  <a:pt x="798435" y="179190"/>
                  <a:pt x="798435" y="232898"/>
                </a:cubicBezTo>
                <a:lnTo>
                  <a:pt x="798435" y="389318"/>
                </a:lnTo>
                <a:lnTo>
                  <a:pt x="741263" y="389318"/>
                </a:lnTo>
                <a:lnTo>
                  <a:pt x="741263" y="86873"/>
                </a:lnTo>
                <a:lnTo>
                  <a:pt x="741263" y="86873"/>
                </a:lnTo>
                <a:close/>
                <a:moveTo>
                  <a:pt x="893228" y="238095"/>
                </a:moveTo>
                <a:cubicBezTo>
                  <a:pt x="893228" y="145283"/>
                  <a:pt x="962528" y="81180"/>
                  <a:pt x="1051876" y="81180"/>
                </a:cubicBezTo>
                <a:cubicBezTo>
                  <a:pt x="1144688" y="81180"/>
                  <a:pt x="1210523" y="148748"/>
                  <a:pt x="1210523" y="238095"/>
                </a:cubicBezTo>
                <a:cubicBezTo>
                  <a:pt x="1210523" y="328680"/>
                  <a:pt x="1143451" y="395010"/>
                  <a:pt x="1051876" y="395010"/>
                </a:cubicBezTo>
                <a:cubicBezTo>
                  <a:pt x="960301" y="395010"/>
                  <a:pt x="893228" y="328680"/>
                  <a:pt x="893228" y="238095"/>
                </a:cubicBezTo>
                <a:close/>
                <a:moveTo>
                  <a:pt x="1152113" y="237600"/>
                </a:moveTo>
                <a:cubicBezTo>
                  <a:pt x="1152113" y="177953"/>
                  <a:pt x="1113256" y="132660"/>
                  <a:pt x="1051876" y="132660"/>
                </a:cubicBezTo>
                <a:cubicBezTo>
                  <a:pt x="989506" y="132660"/>
                  <a:pt x="952133" y="178448"/>
                  <a:pt x="952133" y="237600"/>
                </a:cubicBezTo>
                <a:cubicBezTo>
                  <a:pt x="952133" y="300713"/>
                  <a:pt x="993961" y="343530"/>
                  <a:pt x="1052371" y="343530"/>
                </a:cubicBezTo>
                <a:cubicBezTo>
                  <a:pt x="1111523" y="343530"/>
                  <a:pt x="1152113" y="298238"/>
                  <a:pt x="1152113" y="237600"/>
                </a:cubicBezTo>
                <a:close/>
                <a:moveTo>
                  <a:pt x="1252846" y="86873"/>
                </a:moveTo>
                <a:lnTo>
                  <a:pt x="1303831" y="86873"/>
                </a:lnTo>
                <a:lnTo>
                  <a:pt x="1307791" y="118305"/>
                </a:lnTo>
                <a:cubicBezTo>
                  <a:pt x="1331303" y="93803"/>
                  <a:pt x="1363231" y="81180"/>
                  <a:pt x="1404563" y="81180"/>
                </a:cubicBezTo>
                <a:cubicBezTo>
                  <a:pt x="1476091" y="81180"/>
                  <a:pt x="1516186" y="123503"/>
                  <a:pt x="1516186" y="198495"/>
                </a:cubicBezTo>
                <a:lnTo>
                  <a:pt x="1516186" y="389318"/>
                </a:lnTo>
                <a:lnTo>
                  <a:pt x="1459013" y="389318"/>
                </a:lnTo>
                <a:lnTo>
                  <a:pt x="1459013" y="209385"/>
                </a:lnTo>
                <a:cubicBezTo>
                  <a:pt x="1459013" y="160133"/>
                  <a:pt x="1439461" y="133155"/>
                  <a:pt x="1392436" y="133155"/>
                </a:cubicBezTo>
                <a:cubicBezTo>
                  <a:pt x="1341451" y="133155"/>
                  <a:pt x="1310018" y="165825"/>
                  <a:pt x="1310018" y="215078"/>
                </a:cubicBezTo>
                <a:lnTo>
                  <a:pt x="1310018" y="389318"/>
                </a:lnTo>
                <a:lnTo>
                  <a:pt x="1252846" y="389318"/>
                </a:lnTo>
                <a:lnTo>
                  <a:pt x="1252846" y="86873"/>
                </a:lnTo>
                <a:lnTo>
                  <a:pt x="1252846" y="86873"/>
                </a:lnTo>
                <a:close/>
                <a:moveTo>
                  <a:pt x="1578803" y="86873"/>
                </a:moveTo>
                <a:lnTo>
                  <a:pt x="1635481" y="86873"/>
                </a:lnTo>
                <a:lnTo>
                  <a:pt x="1635481" y="389318"/>
                </a:lnTo>
                <a:lnTo>
                  <a:pt x="1578803" y="389318"/>
                </a:lnTo>
                <a:lnTo>
                  <a:pt x="1578803" y="86873"/>
                </a:lnTo>
                <a:close/>
                <a:moveTo>
                  <a:pt x="1694633" y="296010"/>
                </a:moveTo>
                <a:lnTo>
                  <a:pt x="1750321" y="296010"/>
                </a:lnTo>
                <a:cubicBezTo>
                  <a:pt x="1756013" y="332640"/>
                  <a:pt x="1785218" y="348728"/>
                  <a:pt x="1828284" y="348728"/>
                </a:cubicBezTo>
                <a:cubicBezTo>
                  <a:pt x="1863923" y="348728"/>
                  <a:pt x="1890654" y="334868"/>
                  <a:pt x="1890654" y="306900"/>
                </a:cubicBezTo>
                <a:cubicBezTo>
                  <a:pt x="1890654" y="287348"/>
                  <a:pt x="1881496" y="279428"/>
                  <a:pt x="1867141" y="274230"/>
                </a:cubicBezTo>
                <a:cubicBezTo>
                  <a:pt x="1853281" y="269033"/>
                  <a:pt x="1839173" y="266805"/>
                  <a:pt x="1810463" y="262103"/>
                </a:cubicBezTo>
                <a:cubicBezTo>
                  <a:pt x="1780763" y="257648"/>
                  <a:pt x="1759973" y="252945"/>
                  <a:pt x="1742154" y="244283"/>
                </a:cubicBezTo>
                <a:cubicBezTo>
                  <a:pt x="1714681" y="231165"/>
                  <a:pt x="1703791" y="206415"/>
                  <a:pt x="1703791" y="178943"/>
                </a:cubicBezTo>
                <a:cubicBezTo>
                  <a:pt x="1703791" y="114840"/>
                  <a:pt x="1754281" y="80933"/>
                  <a:pt x="1818879" y="80933"/>
                </a:cubicBezTo>
                <a:cubicBezTo>
                  <a:pt x="1889416" y="80933"/>
                  <a:pt x="1936194" y="113603"/>
                  <a:pt x="1939659" y="179438"/>
                </a:cubicBezTo>
                <a:lnTo>
                  <a:pt x="1885209" y="179438"/>
                </a:lnTo>
                <a:cubicBezTo>
                  <a:pt x="1881743" y="144540"/>
                  <a:pt x="1854271" y="127215"/>
                  <a:pt x="1818879" y="127215"/>
                </a:cubicBezTo>
                <a:cubicBezTo>
                  <a:pt x="1781011" y="127215"/>
                  <a:pt x="1758736" y="146025"/>
                  <a:pt x="1758736" y="171765"/>
                </a:cubicBezTo>
                <a:cubicBezTo>
                  <a:pt x="1758736" y="188348"/>
                  <a:pt x="1766656" y="197010"/>
                  <a:pt x="1781754" y="202703"/>
                </a:cubicBezTo>
                <a:cubicBezTo>
                  <a:pt x="1796604" y="208395"/>
                  <a:pt x="1824076" y="211365"/>
                  <a:pt x="1847589" y="214830"/>
                </a:cubicBezTo>
                <a:cubicBezTo>
                  <a:pt x="1869864" y="218295"/>
                  <a:pt x="1890654" y="222255"/>
                  <a:pt x="1909464" y="232650"/>
                </a:cubicBezTo>
                <a:cubicBezTo>
                  <a:pt x="1934709" y="246263"/>
                  <a:pt x="1946589" y="272745"/>
                  <a:pt x="1946589" y="299723"/>
                </a:cubicBezTo>
                <a:cubicBezTo>
                  <a:pt x="1946589" y="328433"/>
                  <a:pt x="1935698" y="353678"/>
                  <a:pt x="1915156" y="370260"/>
                </a:cubicBezTo>
                <a:cubicBezTo>
                  <a:pt x="1893376" y="388080"/>
                  <a:pt x="1864666" y="395010"/>
                  <a:pt x="1828036" y="395010"/>
                </a:cubicBezTo>
                <a:cubicBezTo>
                  <a:pt x="1754281" y="395258"/>
                  <a:pt x="1700326" y="367785"/>
                  <a:pt x="1694633" y="296010"/>
                </a:cubicBezTo>
                <a:close/>
              </a:path>
            </a:pathLst>
          </a:custGeom>
          <a:solidFill>
            <a:srgbClr val="FFFFFF"/>
          </a:solidFill>
          <a:ln w="2469" cap="flat">
            <a:noFill/>
            <a:prstDash val="solid"/>
            <a:miter/>
          </a:ln>
        </p:spPr>
        <p:txBody>
          <a:bodyPr rtlCol="0" anchor="ctr"/>
          <a:lstStyle/>
          <a:p>
            <a:endParaRPr lang="en-US" noProof="0"/>
          </a:p>
        </p:txBody>
      </p:sp>
      <p:grpSp>
        <p:nvGrpSpPr>
          <p:cNvPr id="25" name="Group 24">
            <a:extLst>
              <a:ext uri="{FF2B5EF4-FFF2-40B4-BE49-F238E27FC236}">
                <a16:creationId xmlns:a16="http://schemas.microsoft.com/office/drawing/2014/main" id="{468F4DF5-8225-45FB-BE84-726014DA144F}"/>
              </a:ext>
            </a:extLst>
          </p:cNvPr>
          <p:cNvGrpSpPr/>
          <p:nvPr userDrawn="1"/>
        </p:nvGrpSpPr>
        <p:grpSpPr>
          <a:xfrm>
            <a:off x="7451999" y="417590"/>
            <a:ext cx="1303039" cy="326816"/>
            <a:chOff x="7451999" y="417590"/>
            <a:chExt cx="1303039" cy="326816"/>
          </a:xfrm>
        </p:grpSpPr>
        <p:sp>
          <p:nvSpPr>
            <p:cNvPr id="26" name="Freeform: Shape 25">
              <a:extLst>
                <a:ext uri="{FF2B5EF4-FFF2-40B4-BE49-F238E27FC236}">
                  <a16:creationId xmlns:a16="http://schemas.microsoft.com/office/drawing/2014/main" id="{CC32BF7B-7D3F-4CAC-B56A-43FF75D777DF}"/>
                </a:ext>
              </a:extLst>
            </p:cNvPr>
            <p:cNvSpPr/>
            <p:nvPr/>
          </p:nvSpPr>
          <p:spPr>
            <a:xfrm>
              <a:off x="7667952" y="503379"/>
              <a:ext cx="871134" cy="180857"/>
            </a:xfrm>
            <a:custGeom>
              <a:avLst/>
              <a:gdLst>
                <a:gd name="connsiteX0" fmla="*/ 317747 w 871134"/>
                <a:gd name="connsiteY0" fmla="*/ 96014 h 180857"/>
                <a:gd name="connsiteX1" fmla="*/ 309999 w 871134"/>
                <a:gd name="connsiteY1" fmla="*/ 120384 h 180857"/>
                <a:gd name="connsiteX2" fmla="*/ 309294 w 871134"/>
                <a:gd name="connsiteY2" fmla="*/ 120384 h 180857"/>
                <a:gd name="connsiteX3" fmla="*/ 298729 w 871134"/>
                <a:gd name="connsiteY3" fmla="*/ 91224 h 180857"/>
                <a:gd name="connsiteX4" fmla="*/ 279008 w 871134"/>
                <a:gd name="connsiteY4" fmla="*/ 40511 h 180857"/>
                <a:gd name="connsiteX5" fmla="*/ 258300 w 871134"/>
                <a:gd name="connsiteY5" fmla="*/ 40511 h 180857"/>
                <a:gd name="connsiteX6" fmla="*/ 300561 w 871134"/>
                <a:gd name="connsiteY6" fmla="*/ 144191 h 180857"/>
                <a:gd name="connsiteX7" fmla="*/ 297743 w 871134"/>
                <a:gd name="connsiteY7" fmla="*/ 151235 h 180857"/>
                <a:gd name="connsiteX8" fmla="*/ 279430 w 871134"/>
                <a:gd name="connsiteY8" fmla="*/ 163631 h 180857"/>
                <a:gd name="connsiteX9" fmla="*/ 272527 w 871134"/>
                <a:gd name="connsiteY9" fmla="*/ 163631 h 180857"/>
                <a:gd name="connsiteX10" fmla="*/ 272527 w 871134"/>
                <a:gd name="connsiteY10" fmla="*/ 180676 h 180857"/>
                <a:gd name="connsiteX11" fmla="*/ 281684 w 871134"/>
                <a:gd name="connsiteY11" fmla="*/ 180676 h 180857"/>
                <a:gd name="connsiteX12" fmla="*/ 316197 w 871134"/>
                <a:gd name="connsiteY12" fmla="*/ 153629 h 180857"/>
                <a:gd name="connsiteX13" fmla="*/ 356345 w 871134"/>
                <a:gd name="connsiteY13" fmla="*/ 40934 h 180857"/>
                <a:gd name="connsiteX14" fmla="*/ 336200 w 871134"/>
                <a:gd name="connsiteY14" fmla="*/ 40934 h 180857"/>
                <a:gd name="connsiteX15" fmla="*/ 102499 w 871134"/>
                <a:gd name="connsiteY15" fmla="*/ 11492 h 180857"/>
                <a:gd name="connsiteX16" fmla="*/ 85594 w 871134"/>
                <a:gd name="connsiteY16" fmla="*/ 11492 h 180857"/>
                <a:gd name="connsiteX17" fmla="*/ 76719 w 871134"/>
                <a:gd name="connsiteY17" fmla="*/ 47132 h 180857"/>
                <a:gd name="connsiteX18" fmla="*/ 51222 w 871134"/>
                <a:gd name="connsiteY18" fmla="*/ 47132 h 180857"/>
                <a:gd name="connsiteX19" fmla="*/ 59674 w 871134"/>
                <a:gd name="connsiteY19" fmla="*/ 10788 h 180857"/>
                <a:gd name="connsiteX20" fmla="*/ 42770 w 871134"/>
                <a:gd name="connsiteY20" fmla="*/ 10788 h 180857"/>
                <a:gd name="connsiteX21" fmla="*/ 34459 w 871134"/>
                <a:gd name="connsiteY21" fmla="*/ 47132 h 180857"/>
                <a:gd name="connsiteX22" fmla="*/ 13610 w 871134"/>
                <a:gd name="connsiteY22" fmla="*/ 47132 h 180857"/>
                <a:gd name="connsiteX23" fmla="*/ 10370 w 871134"/>
                <a:gd name="connsiteY23" fmla="*/ 62205 h 180857"/>
                <a:gd name="connsiteX24" fmla="*/ 30937 w 871134"/>
                <a:gd name="connsiteY24" fmla="*/ 62205 h 180857"/>
                <a:gd name="connsiteX25" fmla="*/ 24034 w 871134"/>
                <a:gd name="connsiteY25" fmla="*/ 91365 h 180857"/>
                <a:gd name="connsiteX26" fmla="*/ 3045 w 871134"/>
                <a:gd name="connsiteY26" fmla="*/ 91365 h 180857"/>
                <a:gd name="connsiteX27" fmla="*/ -195 w 871134"/>
                <a:gd name="connsiteY27" fmla="*/ 106720 h 180857"/>
                <a:gd name="connsiteX28" fmla="*/ 20513 w 871134"/>
                <a:gd name="connsiteY28" fmla="*/ 106720 h 180857"/>
                <a:gd name="connsiteX29" fmla="*/ 11920 w 871134"/>
                <a:gd name="connsiteY29" fmla="*/ 143909 h 180857"/>
                <a:gd name="connsiteX30" fmla="*/ 28542 w 871134"/>
                <a:gd name="connsiteY30" fmla="*/ 143909 h 180857"/>
                <a:gd name="connsiteX31" fmla="*/ 37135 w 871134"/>
                <a:gd name="connsiteY31" fmla="*/ 106720 h 180857"/>
                <a:gd name="connsiteX32" fmla="*/ 62773 w 871134"/>
                <a:gd name="connsiteY32" fmla="*/ 106720 h 180857"/>
                <a:gd name="connsiteX33" fmla="*/ 54180 w 871134"/>
                <a:gd name="connsiteY33" fmla="*/ 143909 h 180857"/>
                <a:gd name="connsiteX34" fmla="*/ 70803 w 871134"/>
                <a:gd name="connsiteY34" fmla="*/ 143909 h 180857"/>
                <a:gd name="connsiteX35" fmla="*/ 79396 w 871134"/>
                <a:gd name="connsiteY35" fmla="*/ 106720 h 180857"/>
                <a:gd name="connsiteX36" fmla="*/ 100808 w 871134"/>
                <a:gd name="connsiteY36" fmla="*/ 106720 h 180857"/>
                <a:gd name="connsiteX37" fmla="*/ 104048 w 871134"/>
                <a:gd name="connsiteY37" fmla="*/ 91365 h 180857"/>
                <a:gd name="connsiteX38" fmla="*/ 83059 w 871134"/>
                <a:gd name="connsiteY38" fmla="*/ 91365 h 180857"/>
                <a:gd name="connsiteX39" fmla="*/ 89961 w 871134"/>
                <a:gd name="connsiteY39" fmla="*/ 62205 h 180857"/>
                <a:gd name="connsiteX40" fmla="*/ 110951 w 871134"/>
                <a:gd name="connsiteY40" fmla="*/ 62205 h 180857"/>
                <a:gd name="connsiteX41" fmla="*/ 114191 w 871134"/>
                <a:gd name="connsiteY41" fmla="*/ 47132 h 180857"/>
                <a:gd name="connsiteX42" fmla="*/ 93483 w 871134"/>
                <a:gd name="connsiteY42" fmla="*/ 47132 h 180857"/>
                <a:gd name="connsiteX43" fmla="*/ 66859 w 871134"/>
                <a:gd name="connsiteY43" fmla="*/ 92069 h 180857"/>
                <a:gd name="connsiteX44" fmla="*/ 41361 w 871134"/>
                <a:gd name="connsiteY44" fmla="*/ 92069 h 180857"/>
                <a:gd name="connsiteX45" fmla="*/ 48264 w 871134"/>
                <a:gd name="connsiteY45" fmla="*/ 62910 h 180857"/>
                <a:gd name="connsiteX46" fmla="*/ 73761 w 871134"/>
                <a:gd name="connsiteY46" fmla="*/ 62910 h 180857"/>
                <a:gd name="connsiteX47" fmla="*/ 190119 w 871134"/>
                <a:gd name="connsiteY47" fmla="*/ 128836 h 180857"/>
                <a:gd name="connsiteX48" fmla="*/ 146309 w 871134"/>
                <a:gd name="connsiteY48" fmla="*/ 77419 h 180857"/>
                <a:gd name="connsiteX49" fmla="*/ 188570 w 871134"/>
                <a:gd name="connsiteY49" fmla="*/ 27129 h 180857"/>
                <a:gd name="connsiteX50" fmla="*/ 228999 w 871134"/>
                <a:gd name="connsiteY50" fmla="*/ 57979 h 180857"/>
                <a:gd name="connsiteX51" fmla="*/ 250129 w 871134"/>
                <a:gd name="connsiteY51" fmla="*/ 57979 h 180857"/>
                <a:gd name="connsiteX52" fmla="*/ 189415 w 871134"/>
                <a:gd name="connsiteY52" fmla="*/ 8816 h 180857"/>
                <a:gd name="connsiteX53" fmla="*/ 125277 w 871134"/>
                <a:gd name="connsiteY53" fmla="*/ 71446 h 180857"/>
                <a:gd name="connsiteX54" fmla="*/ 125460 w 871134"/>
                <a:gd name="connsiteY54" fmla="*/ 77137 h 180857"/>
                <a:gd name="connsiteX55" fmla="*/ 189415 w 871134"/>
                <a:gd name="connsiteY55" fmla="*/ 145741 h 180857"/>
                <a:gd name="connsiteX56" fmla="*/ 250411 w 871134"/>
                <a:gd name="connsiteY56" fmla="*/ 95732 h 180857"/>
                <a:gd name="connsiteX57" fmla="*/ 229844 w 871134"/>
                <a:gd name="connsiteY57" fmla="*/ 95732 h 180857"/>
                <a:gd name="connsiteX58" fmla="*/ 190119 w 871134"/>
                <a:gd name="connsiteY58" fmla="*/ 128132 h 180857"/>
                <a:gd name="connsiteX59" fmla="*/ 799801 w 871134"/>
                <a:gd name="connsiteY59" fmla="*/ 11351 h 180857"/>
                <a:gd name="connsiteX60" fmla="*/ 781065 w 871134"/>
                <a:gd name="connsiteY60" fmla="*/ 11351 h 180857"/>
                <a:gd name="connsiteX61" fmla="*/ 781065 w 871134"/>
                <a:gd name="connsiteY61" fmla="*/ 29242 h 180857"/>
                <a:gd name="connsiteX62" fmla="*/ 800223 w 871134"/>
                <a:gd name="connsiteY62" fmla="*/ 29242 h 180857"/>
                <a:gd name="connsiteX63" fmla="*/ 673018 w 871134"/>
                <a:gd name="connsiteY63" fmla="*/ 144473 h 180857"/>
                <a:gd name="connsiteX64" fmla="*/ 692599 w 871134"/>
                <a:gd name="connsiteY64" fmla="*/ 144473 h 180857"/>
                <a:gd name="connsiteX65" fmla="*/ 692599 w 871134"/>
                <a:gd name="connsiteY65" fmla="*/ 86012 h 180857"/>
                <a:gd name="connsiteX66" fmla="*/ 746411 w 871134"/>
                <a:gd name="connsiteY66" fmla="*/ 86012 h 180857"/>
                <a:gd name="connsiteX67" fmla="*/ 746411 w 871134"/>
                <a:gd name="connsiteY67" fmla="*/ 67981 h 180857"/>
                <a:gd name="connsiteX68" fmla="*/ 692599 w 871134"/>
                <a:gd name="connsiteY68" fmla="*/ 67981 h 180857"/>
                <a:gd name="connsiteX69" fmla="*/ 692599 w 871134"/>
                <a:gd name="connsiteY69" fmla="*/ 28538 h 180857"/>
                <a:gd name="connsiteX70" fmla="*/ 765006 w 871134"/>
                <a:gd name="connsiteY70" fmla="*/ 28538 h 180857"/>
                <a:gd name="connsiteX71" fmla="*/ 765006 w 871134"/>
                <a:gd name="connsiteY71" fmla="*/ 10647 h 180857"/>
                <a:gd name="connsiteX72" fmla="*/ 673018 w 871134"/>
                <a:gd name="connsiteY72" fmla="*/ 10647 h 180857"/>
                <a:gd name="connsiteX73" fmla="*/ 781065 w 871134"/>
                <a:gd name="connsiteY73" fmla="*/ 40934 h 180857"/>
                <a:gd name="connsiteX74" fmla="*/ 781065 w 871134"/>
                <a:gd name="connsiteY74" fmla="*/ 143768 h 180857"/>
                <a:gd name="connsiteX75" fmla="*/ 800364 w 871134"/>
                <a:gd name="connsiteY75" fmla="*/ 143768 h 180857"/>
                <a:gd name="connsiteX76" fmla="*/ 800364 w 871134"/>
                <a:gd name="connsiteY76" fmla="*/ 40934 h 180857"/>
                <a:gd name="connsiteX77" fmla="*/ 423539 w 871134"/>
                <a:gd name="connsiteY77" fmla="*/ 38962 h 180857"/>
                <a:gd name="connsiteX78" fmla="*/ 388745 w 871134"/>
                <a:gd name="connsiteY78" fmla="*/ 52204 h 180857"/>
                <a:gd name="connsiteX79" fmla="*/ 388745 w 871134"/>
                <a:gd name="connsiteY79" fmla="*/ -59 h 180857"/>
                <a:gd name="connsiteX80" fmla="*/ 369727 w 871134"/>
                <a:gd name="connsiteY80" fmla="*/ -59 h 180857"/>
                <a:gd name="connsiteX81" fmla="*/ 369727 w 871134"/>
                <a:gd name="connsiteY81" fmla="*/ 143768 h 180857"/>
                <a:gd name="connsiteX82" fmla="*/ 386632 w 871134"/>
                <a:gd name="connsiteY82" fmla="*/ 143768 h 180857"/>
                <a:gd name="connsiteX83" fmla="*/ 388181 w 871134"/>
                <a:gd name="connsiteY83" fmla="*/ 132921 h 180857"/>
                <a:gd name="connsiteX84" fmla="*/ 421990 w 871134"/>
                <a:gd name="connsiteY84" fmla="*/ 145741 h 180857"/>
                <a:gd name="connsiteX85" fmla="*/ 473365 w 871134"/>
                <a:gd name="connsiteY85" fmla="*/ 96553 h 180857"/>
                <a:gd name="connsiteX86" fmla="*/ 473266 w 871134"/>
                <a:gd name="connsiteY86" fmla="*/ 92210 h 180857"/>
                <a:gd name="connsiteX87" fmla="*/ 429132 w 871134"/>
                <a:gd name="connsiteY87" fmla="*/ 38743 h 180857"/>
                <a:gd name="connsiteX88" fmla="*/ 423117 w 871134"/>
                <a:gd name="connsiteY88" fmla="*/ 38539 h 180857"/>
                <a:gd name="connsiteX89" fmla="*/ 420722 w 871134"/>
                <a:gd name="connsiteY89" fmla="*/ 129541 h 180857"/>
                <a:gd name="connsiteX90" fmla="*/ 387702 w 871134"/>
                <a:gd name="connsiteY90" fmla="*/ 88604 h 180857"/>
                <a:gd name="connsiteX91" fmla="*/ 420722 w 871134"/>
                <a:gd name="connsiteY91" fmla="*/ 55584 h 180857"/>
                <a:gd name="connsiteX92" fmla="*/ 454136 w 871134"/>
                <a:gd name="connsiteY92" fmla="*/ 89784 h 180857"/>
                <a:gd name="connsiteX93" fmla="*/ 453967 w 871134"/>
                <a:gd name="connsiteY93" fmla="*/ 92774 h 180857"/>
                <a:gd name="connsiteX94" fmla="*/ 423680 w 871134"/>
                <a:gd name="connsiteY94" fmla="*/ 128988 h 180857"/>
                <a:gd name="connsiteX95" fmla="*/ 420299 w 871134"/>
                <a:gd name="connsiteY95" fmla="*/ 129118 h 180857"/>
                <a:gd name="connsiteX96" fmla="*/ 870658 w 871134"/>
                <a:gd name="connsiteY96" fmla="*/ 128132 h 180857"/>
                <a:gd name="connsiteX97" fmla="*/ 860093 w 871134"/>
                <a:gd name="connsiteY97" fmla="*/ 128132 h 180857"/>
                <a:gd name="connsiteX98" fmla="*/ 846992 w 871134"/>
                <a:gd name="connsiteY98" fmla="*/ 114045 h 180857"/>
                <a:gd name="connsiteX99" fmla="*/ 846992 w 871134"/>
                <a:gd name="connsiteY99" fmla="*/ 55866 h 180857"/>
                <a:gd name="connsiteX100" fmla="*/ 870658 w 871134"/>
                <a:gd name="connsiteY100" fmla="*/ 55866 h 180857"/>
                <a:gd name="connsiteX101" fmla="*/ 870658 w 871134"/>
                <a:gd name="connsiteY101" fmla="*/ 40934 h 180857"/>
                <a:gd name="connsiteX102" fmla="*/ 847274 w 871134"/>
                <a:gd name="connsiteY102" fmla="*/ 40934 h 180857"/>
                <a:gd name="connsiteX103" fmla="*/ 847274 w 871134"/>
                <a:gd name="connsiteY103" fmla="*/ 18395 h 180857"/>
                <a:gd name="connsiteX104" fmla="*/ 828397 w 871134"/>
                <a:gd name="connsiteY104" fmla="*/ 18395 h 180857"/>
                <a:gd name="connsiteX105" fmla="*/ 828397 w 871134"/>
                <a:gd name="connsiteY105" fmla="*/ 40934 h 180857"/>
                <a:gd name="connsiteX106" fmla="*/ 814310 w 871134"/>
                <a:gd name="connsiteY106" fmla="*/ 40934 h 180857"/>
                <a:gd name="connsiteX107" fmla="*/ 814310 w 871134"/>
                <a:gd name="connsiteY107" fmla="*/ 56289 h 180857"/>
                <a:gd name="connsiteX108" fmla="*/ 828397 w 871134"/>
                <a:gd name="connsiteY108" fmla="*/ 56289 h 180857"/>
                <a:gd name="connsiteX109" fmla="*/ 828397 w 871134"/>
                <a:gd name="connsiteY109" fmla="*/ 117567 h 180857"/>
                <a:gd name="connsiteX110" fmla="*/ 854458 w 871134"/>
                <a:gd name="connsiteY110" fmla="*/ 144191 h 180857"/>
                <a:gd name="connsiteX111" fmla="*/ 870940 w 871134"/>
                <a:gd name="connsiteY111" fmla="*/ 144191 h 180857"/>
                <a:gd name="connsiteX112" fmla="*/ 623996 w 871134"/>
                <a:gd name="connsiteY112" fmla="*/ 57697 h 180857"/>
                <a:gd name="connsiteX113" fmla="*/ 623996 w 871134"/>
                <a:gd name="connsiteY113" fmla="*/ 57697 h 180857"/>
                <a:gd name="connsiteX114" fmla="*/ 623996 w 871134"/>
                <a:gd name="connsiteY114" fmla="*/ 41638 h 180857"/>
                <a:gd name="connsiteX115" fmla="*/ 606388 w 871134"/>
                <a:gd name="connsiteY115" fmla="*/ 41638 h 180857"/>
                <a:gd name="connsiteX116" fmla="*/ 606388 w 871134"/>
                <a:gd name="connsiteY116" fmla="*/ 143768 h 180857"/>
                <a:gd name="connsiteX117" fmla="*/ 625405 w 871134"/>
                <a:gd name="connsiteY117" fmla="*/ 143768 h 180857"/>
                <a:gd name="connsiteX118" fmla="*/ 625405 w 871134"/>
                <a:gd name="connsiteY118" fmla="*/ 89956 h 180857"/>
                <a:gd name="connsiteX119" fmla="*/ 650620 w 871134"/>
                <a:gd name="connsiteY119" fmla="*/ 59388 h 180857"/>
                <a:gd name="connsiteX120" fmla="*/ 659777 w 871134"/>
                <a:gd name="connsiteY120" fmla="*/ 59388 h 180857"/>
                <a:gd name="connsiteX121" fmla="*/ 659777 w 871134"/>
                <a:gd name="connsiteY121" fmla="*/ 40934 h 180857"/>
                <a:gd name="connsiteX122" fmla="*/ 653719 w 871134"/>
                <a:gd name="connsiteY122" fmla="*/ 40934 h 180857"/>
                <a:gd name="connsiteX123" fmla="*/ 623574 w 871134"/>
                <a:gd name="connsiteY123" fmla="*/ 56570 h 180857"/>
                <a:gd name="connsiteX124" fmla="*/ 537784 w 871134"/>
                <a:gd name="connsiteY124" fmla="*/ 39666 h 180857"/>
                <a:gd name="connsiteX125" fmla="*/ 486846 w 871134"/>
                <a:gd name="connsiteY125" fmla="*/ 90434 h 180857"/>
                <a:gd name="connsiteX126" fmla="*/ 486930 w 871134"/>
                <a:gd name="connsiteY126" fmla="*/ 93478 h 180857"/>
                <a:gd name="connsiteX127" fmla="*/ 532558 w 871134"/>
                <a:gd name="connsiteY127" fmla="*/ 146728 h 180857"/>
                <a:gd name="connsiteX128" fmla="*/ 537221 w 871134"/>
                <a:gd name="connsiteY128" fmla="*/ 146867 h 180857"/>
                <a:gd name="connsiteX129" fmla="*/ 583848 w 871134"/>
                <a:gd name="connsiteY129" fmla="*/ 112495 h 180857"/>
                <a:gd name="connsiteX130" fmla="*/ 565535 w 871134"/>
                <a:gd name="connsiteY130" fmla="*/ 112495 h 180857"/>
                <a:gd name="connsiteX131" fmla="*/ 537362 w 871134"/>
                <a:gd name="connsiteY131" fmla="*/ 128977 h 180857"/>
                <a:gd name="connsiteX132" fmla="*/ 505229 w 871134"/>
                <a:gd name="connsiteY132" fmla="*/ 96874 h 180857"/>
                <a:gd name="connsiteX133" fmla="*/ 505243 w 871134"/>
                <a:gd name="connsiteY133" fmla="*/ 95873 h 180857"/>
                <a:gd name="connsiteX134" fmla="*/ 585539 w 871134"/>
                <a:gd name="connsiteY134" fmla="*/ 95873 h 180857"/>
                <a:gd name="connsiteX135" fmla="*/ 537362 w 871134"/>
                <a:gd name="connsiteY135" fmla="*/ 38539 h 180857"/>
                <a:gd name="connsiteX136" fmla="*/ 506652 w 871134"/>
                <a:gd name="connsiteY136" fmla="*/ 81927 h 180857"/>
                <a:gd name="connsiteX137" fmla="*/ 537362 w 871134"/>
                <a:gd name="connsiteY137" fmla="*/ 55021 h 180857"/>
                <a:gd name="connsiteX138" fmla="*/ 566662 w 871134"/>
                <a:gd name="connsiteY138" fmla="*/ 81645 h 180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871134" h="180857">
                  <a:moveTo>
                    <a:pt x="317747" y="96014"/>
                  </a:moveTo>
                  <a:cubicBezTo>
                    <a:pt x="314084" y="107283"/>
                    <a:pt x="312112" y="113341"/>
                    <a:pt x="309999" y="120384"/>
                  </a:cubicBezTo>
                  <a:lnTo>
                    <a:pt x="309294" y="120384"/>
                  </a:lnTo>
                  <a:cubicBezTo>
                    <a:pt x="307181" y="113482"/>
                    <a:pt x="304646" y="106297"/>
                    <a:pt x="298729" y="91224"/>
                  </a:cubicBezTo>
                  <a:lnTo>
                    <a:pt x="279008" y="40511"/>
                  </a:lnTo>
                  <a:lnTo>
                    <a:pt x="258300" y="40511"/>
                  </a:lnTo>
                  <a:lnTo>
                    <a:pt x="300561" y="144191"/>
                  </a:lnTo>
                  <a:lnTo>
                    <a:pt x="297743" y="151235"/>
                  </a:lnTo>
                  <a:cubicBezTo>
                    <a:pt x="294221" y="161659"/>
                    <a:pt x="289573" y="163631"/>
                    <a:pt x="279430" y="163631"/>
                  </a:cubicBezTo>
                  <a:lnTo>
                    <a:pt x="272527" y="163631"/>
                  </a:lnTo>
                  <a:lnTo>
                    <a:pt x="272527" y="180676"/>
                  </a:lnTo>
                  <a:lnTo>
                    <a:pt x="281684" y="180676"/>
                  </a:lnTo>
                  <a:cubicBezTo>
                    <a:pt x="298504" y="182137"/>
                    <a:pt x="313591" y="170317"/>
                    <a:pt x="316197" y="153629"/>
                  </a:cubicBezTo>
                  <a:lnTo>
                    <a:pt x="356345" y="40934"/>
                  </a:lnTo>
                  <a:lnTo>
                    <a:pt x="336200" y="40934"/>
                  </a:lnTo>
                  <a:close/>
                  <a:moveTo>
                    <a:pt x="102499" y="11492"/>
                  </a:moveTo>
                  <a:lnTo>
                    <a:pt x="85594" y="11492"/>
                  </a:lnTo>
                  <a:lnTo>
                    <a:pt x="76719" y="47132"/>
                  </a:lnTo>
                  <a:lnTo>
                    <a:pt x="51222" y="47132"/>
                  </a:lnTo>
                  <a:lnTo>
                    <a:pt x="59674" y="10788"/>
                  </a:lnTo>
                  <a:lnTo>
                    <a:pt x="42770" y="10788"/>
                  </a:lnTo>
                  <a:lnTo>
                    <a:pt x="34459" y="47132"/>
                  </a:lnTo>
                  <a:lnTo>
                    <a:pt x="13610" y="47132"/>
                  </a:lnTo>
                  <a:lnTo>
                    <a:pt x="10370" y="62205"/>
                  </a:lnTo>
                  <a:lnTo>
                    <a:pt x="30937" y="62205"/>
                  </a:lnTo>
                  <a:lnTo>
                    <a:pt x="24034" y="91365"/>
                  </a:lnTo>
                  <a:lnTo>
                    <a:pt x="3045" y="91365"/>
                  </a:lnTo>
                  <a:lnTo>
                    <a:pt x="-195" y="106720"/>
                  </a:lnTo>
                  <a:lnTo>
                    <a:pt x="20513" y="106720"/>
                  </a:lnTo>
                  <a:lnTo>
                    <a:pt x="11920" y="143909"/>
                  </a:lnTo>
                  <a:lnTo>
                    <a:pt x="28542" y="143909"/>
                  </a:lnTo>
                  <a:lnTo>
                    <a:pt x="37135" y="106720"/>
                  </a:lnTo>
                  <a:lnTo>
                    <a:pt x="62773" y="106720"/>
                  </a:lnTo>
                  <a:lnTo>
                    <a:pt x="54180" y="143909"/>
                  </a:lnTo>
                  <a:lnTo>
                    <a:pt x="70803" y="143909"/>
                  </a:lnTo>
                  <a:lnTo>
                    <a:pt x="79396" y="106720"/>
                  </a:lnTo>
                  <a:lnTo>
                    <a:pt x="100808" y="106720"/>
                  </a:lnTo>
                  <a:lnTo>
                    <a:pt x="104048" y="91365"/>
                  </a:lnTo>
                  <a:lnTo>
                    <a:pt x="83059" y="91365"/>
                  </a:lnTo>
                  <a:lnTo>
                    <a:pt x="89961" y="62205"/>
                  </a:lnTo>
                  <a:lnTo>
                    <a:pt x="110951" y="62205"/>
                  </a:lnTo>
                  <a:lnTo>
                    <a:pt x="114191" y="47132"/>
                  </a:lnTo>
                  <a:lnTo>
                    <a:pt x="93483" y="47132"/>
                  </a:lnTo>
                  <a:close/>
                  <a:moveTo>
                    <a:pt x="66859" y="92069"/>
                  </a:moveTo>
                  <a:lnTo>
                    <a:pt x="41361" y="92069"/>
                  </a:lnTo>
                  <a:lnTo>
                    <a:pt x="48264" y="62910"/>
                  </a:lnTo>
                  <a:lnTo>
                    <a:pt x="73761" y="62910"/>
                  </a:lnTo>
                  <a:close/>
                  <a:moveTo>
                    <a:pt x="190119" y="128836"/>
                  </a:moveTo>
                  <a:cubicBezTo>
                    <a:pt x="164481" y="128836"/>
                    <a:pt x="146309" y="108128"/>
                    <a:pt x="146309" y="77419"/>
                  </a:cubicBezTo>
                  <a:cubicBezTo>
                    <a:pt x="146309" y="46710"/>
                    <a:pt x="164199" y="27129"/>
                    <a:pt x="188570" y="27129"/>
                  </a:cubicBezTo>
                  <a:cubicBezTo>
                    <a:pt x="207685" y="26422"/>
                    <a:pt x="224632" y="39351"/>
                    <a:pt x="228999" y="57979"/>
                  </a:cubicBezTo>
                  <a:lnTo>
                    <a:pt x="250129" y="57979"/>
                  </a:lnTo>
                  <a:cubicBezTo>
                    <a:pt x="244903" y="28792"/>
                    <a:pt x="219054" y="7862"/>
                    <a:pt x="189415" y="8816"/>
                  </a:cubicBezTo>
                  <a:cubicBezTo>
                    <a:pt x="154409" y="8399"/>
                    <a:pt x="125686" y="36439"/>
                    <a:pt x="125277" y="71446"/>
                  </a:cubicBezTo>
                  <a:cubicBezTo>
                    <a:pt x="125249" y="73345"/>
                    <a:pt x="125319" y="75244"/>
                    <a:pt x="125460" y="77137"/>
                  </a:cubicBezTo>
                  <a:cubicBezTo>
                    <a:pt x="125460" y="117426"/>
                    <a:pt x="151380" y="145741"/>
                    <a:pt x="189415" y="145741"/>
                  </a:cubicBezTo>
                  <a:cubicBezTo>
                    <a:pt x="219490" y="146968"/>
                    <a:pt x="245720" y="125465"/>
                    <a:pt x="250411" y="95732"/>
                  </a:cubicBezTo>
                  <a:lnTo>
                    <a:pt x="229844" y="95732"/>
                  </a:lnTo>
                  <a:cubicBezTo>
                    <a:pt x="226900" y="115138"/>
                    <a:pt x="209714" y="129150"/>
                    <a:pt x="190119" y="128132"/>
                  </a:cubicBezTo>
                  <a:close/>
                  <a:moveTo>
                    <a:pt x="799801" y="11351"/>
                  </a:moveTo>
                  <a:lnTo>
                    <a:pt x="781065" y="11351"/>
                  </a:lnTo>
                  <a:lnTo>
                    <a:pt x="781065" y="29242"/>
                  </a:lnTo>
                  <a:lnTo>
                    <a:pt x="800223" y="29242"/>
                  </a:lnTo>
                  <a:close/>
                  <a:moveTo>
                    <a:pt x="673018" y="144473"/>
                  </a:moveTo>
                  <a:lnTo>
                    <a:pt x="692599" y="144473"/>
                  </a:lnTo>
                  <a:lnTo>
                    <a:pt x="692599" y="86012"/>
                  </a:lnTo>
                  <a:lnTo>
                    <a:pt x="746411" y="86012"/>
                  </a:lnTo>
                  <a:lnTo>
                    <a:pt x="746411" y="67981"/>
                  </a:lnTo>
                  <a:lnTo>
                    <a:pt x="692599" y="67981"/>
                  </a:lnTo>
                  <a:lnTo>
                    <a:pt x="692599" y="28538"/>
                  </a:lnTo>
                  <a:lnTo>
                    <a:pt x="765006" y="28538"/>
                  </a:lnTo>
                  <a:lnTo>
                    <a:pt x="765006" y="10647"/>
                  </a:lnTo>
                  <a:lnTo>
                    <a:pt x="673018" y="10647"/>
                  </a:lnTo>
                  <a:close/>
                  <a:moveTo>
                    <a:pt x="781065" y="40934"/>
                  </a:moveTo>
                  <a:lnTo>
                    <a:pt x="781065" y="143768"/>
                  </a:lnTo>
                  <a:lnTo>
                    <a:pt x="800364" y="143768"/>
                  </a:lnTo>
                  <a:lnTo>
                    <a:pt x="800364" y="40934"/>
                  </a:lnTo>
                  <a:close/>
                  <a:moveTo>
                    <a:pt x="423539" y="38962"/>
                  </a:moveTo>
                  <a:cubicBezTo>
                    <a:pt x="410636" y="38503"/>
                    <a:pt x="398084" y="43278"/>
                    <a:pt x="388745" y="52204"/>
                  </a:cubicBezTo>
                  <a:lnTo>
                    <a:pt x="388745" y="-59"/>
                  </a:lnTo>
                  <a:lnTo>
                    <a:pt x="369727" y="-59"/>
                  </a:lnTo>
                  <a:lnTo>
                    <a:pt x="369727" y="143768"/>
                  </a:lnTo>
                  <a:lnTo>
                    <a:pt x="386632" y="143768"/>
                  </a:lnTo>
                  <a:lnTo>
                    <a:pt x="388181" y="132921"/>
                  </a:lnTo>
                  <a:cubicBezTo>
                    <a:pt x="397253" y="141582"/>
                    <a:pt x="409452" y="146205"/>
                    <a:pt x="421990" y="145741"/>
                  </a:cubicBezTo>
                  <a:cubicBezTo>
                    <a:pt x="449755" y="146344"/>
                    <a:pt x="472759" y="124321"/>
                    <a:pt x="473365" y="96553"/>
                  </a:cubicBezTo>
                  <a:cubicBezTo>
                    <a:pt x="473393" y="95105"/>
                    <a:pt x="473365" y="93656"/>
                    <a:pt x="473266" y="92210"/>
                  </a:cubicBezTo>
                  <a:cubicBezTo>
                    <a:pt x="475844" y="65259"/>
                    <a:pt x="456080" y="41321"/>
                    <a:pt x="429132" y="38743"/>
                  </a:cubicBezTo>
                  <a:cubicBezTo>
                    <a:pt x="427131" y="38552"/>
                    <a:pt x="425131" y="38484"/>
                    <a:pt x="423117" y="38539"/>
                  </a:cubicBezTo>
                  <a:close/>
                  <a:moveTo>
                    <a:pt x="420722" y="129541"/>
                  </a:moveTo>
                  <a:cubicBezTo>
                    <a:pt x="400296" y="127354"/>
                    <a:pt x="385519" y="109026"/>
                    <a:pt x="387702" y="88604"/>
                  </a:cubicBezTo>
                  <a:cubicBezTo>
                    <a:pt x="389562" y="71198"/>
                    <a:pt x="403311" y="57448"/>
                    <a:pt x="420722" y="55584"/>
                  </a:cubicBezTo>
                  <a:cubicBezTo>
                    <a:pt x="439387" y="55801"/>
                    <a:pt x="454347" y="71114"/>
                    <a:pt x="454136" y="89784"/>
                  </a:cubicBezTo>
                  <a:cubicBezTo>
                    <a:pt x="454122" y="90783"/>
                    <a:pt x="454066" y="91781"/>
                    <a:pt x="453967" y="92774"/>
                  </a:cubicBezTo>
                  <a:cubicBezTo>
                    <a:pt x="455601" y="111140"/>
                    <a:pt x="442035" y="127354"/>
                    <a:pt x="423680" y="128988"/>
                  </a:cubicBezTo>
                  <a:cubicBezTo>
                    <a:pt x="422553" y="129088"/>
                    <a:pt x="421426" y="129132"/>
                    <a:pt x="420299" y="129118"/>
                  </a:cubicBezTo>
                  <a:close/>
                  <a:moveTo>
                    <a:pt x="870658" y="128132"/>
                  </a:moveTo>
                  <a:lnTo>
                    <a:pt x="860093" y="128132"/>
                  </a:lnTo>
                  <a:cubicBezTo>
                    <a:pt x="850796" y="128132"/>
                    <a:pt x="846992" y="123061"/>
                    <a:pt x="846992" y="114045"/>
                  </a:cubicBezTo>
                  <a:lnTo>
                    <a:pt x="846992" y="55866"/>
                  </a:lnTo>
                  <a:lnTo>
                    <a:pt x="870658" y="55866"/>
                  </a:lnTo>
                  <a:lnTo>
                    <a:pt x="870658" y="40934"/>
                  </a:lnTo>
                  <a:lnTo>
                    <a:pt x="847274" y="40934"/>
                  </a:lnTo>
                  <a:lnTo>
                    <a:pt x="847274" y="18395"/>
                  </a:lnTo>
                  <a:lnTo>
                    <a:pt x="828397" y="18395"/>
                  </a:lnTo>
                  <a:lnTo>
                    <a:pt x="828397" y="40934"/>
                  </a:lnTo>
                  <a:lnTo>
                    <a:pt x="814310" y="40934"/>
                  </a:lnTo>
                  <a:lnTo>
                    <a:pt x="814310" y="56289"/>
                  </a:lnTo>
                  <a:lnTo>
                    <a:pt x="828397" y="56289"/>
                  </a:lnTo>
                  <a:lnTo>
                    <a:pt x="828397" y="117567"/>
                  </a:lnTo>
                  <a:cubicBezTo>
                    <a:pt x="828397" y="135175"/>
                    <a:pt x="835863" y="144191"/>
                    <a:pt x="854458" y="144191"/>
                  </a:cubicBezTo>
                  <a:lnTo>
                    <a:pt x="870940" y="144191"/>
                  </a:lnTo>
                  <a:close/>
                  <a:moveTo>
                    <a:pt x="623996" y="57697"/>
                  </a:moveTo>
                  <a:lnTo>
                    <a:pt x="623996" y="57697"/>
                  </a:lnTo>
                  <a:lnTo>
                    <a:pt x="623996" y="41638"/>
                  </a:lnTo>
                  <a:lnTo>
                    <a:pt x="606388" y="41638"/>
                  </a:lnTo>
                  <a:lnTo>
                    <a:pt x="606388" y="143768"/>
                  </a:lnTo>
                  <a:lnTo>
                    <a:pt x="625405" y="143768"/>
                  </a:lnTo>
                  <a:lnTo>
                    <a:pt x="625405" y="89956"/>
                  </a:lnTo>
                  <a:cubicBezTo>
                    <a:pt x="625405" y="65445"/>
                    <a:pt x="638506" y="59388"/>
                    <a:pt x="650620" y="59388"/>
                  </a:cubicBezTo>
                  <a:lnTo>
                    <a:pt x="659777" y="59388"/>
                  </a:lnTo>
                  <a:lnTo>
                    <a:pt x="659777" y="40934"/>
                  </a:lnTo>
                  <a:lnTo>
                    <a:pt x="653719" y="40934"/>
                  </a:lnTo>
                  <a:cubicBezTo>
                    <a:pt x="641464" y="39761"/>
                    <a:pt x="629673" y="45881"/>
                    <a:pt x="623574" y="56570"/>
                  </a:cubicBezTo>
                  <a:close/>
                  <a:moveTo>
                    <a:pt x="537784" y="39666"/>
                  </a:moveTo>
                  <a:cubicBezTo>
                    <a:pt x="509695" y="39618"/>
                    <a:pt x="486888" y="62348"/>
                    <a:pt x="486846" y="90434"/>
                  </a:cubicBezTo>
                  <a:cubicBezTo>
                    <a:pt x="486846" y="91450"/>
                    <a:pt x="486874" y="92464"/>
                    <a:pt x="486930" y="93478"/>
                  </a:cubicBezTo>
                  <a:cubicBezTo>
                    <a:pt x="484831" y="120783"/>
                    <a:pt x="505258" y="144624"/>
                    <a:pt x="532558" y="146728"/>
                  </a:cubicBezTo>
                  <a:cubicBezTo>
                    <a:pt x="534107" y="146848"/>
                    <a:pt x="535671" y="146894"/>
                    <a:pt x="537221" y="146867"/>
                  </a:cubicBezTo>
                  <a:cubicBezTo>
                    <a:pt x="558619" y="146891"/>
                    <a:pt x="577537" y="132948"/>
                    <a:pt x="583848" y="112495"/>
                  </a:cubicBezTo>
                  <a:lnTo>
                    <a:pt x="565535" y="112495"/>
                  </a:lnTo>
                  <a:cubicBezTo>
                    <a:pt x="560450" y="123279"/>
                    <a:pt x="549251" y="129827"/>
                    <a:pt x="537362" y="128977"/>
                  </a:cubicBezTo>
                  <a:cubicBezTo>
                    <a:pt x="519626" y="128986"/>
                    <a:pt x="505243" y="114613"/>
                    <a:pt x="505229" y="96874"/>
                  </a:cubicBezTo>
                  <a:cubicBezTo>
                    <a:pt x="505229" y="96541"/>
                    <a:pt x="505229" y="96207"/>
                    <a:pt x="505243" y="95873"/>
                  </a:cubicBezTo>
                  <a:lnTo>
                    <a:pt x="585539" y="95873"/>
                  </a:lnTo>
                  <a:cubicBezTo>
                    <a:pt x="587511" y="64600"/>
                    <a:pt x="569761" y="38539"/>
                    <a:pt x="537362" y="38539"/>
                  </a:cubicBezTo>
                  <a:close/>
                  <a:moveTo>
                    <a:pt x="506652" y="81927"/>
                  </a:moveTo>
                  <a:cubicBezTo>
                    <a:pt x="508638" y="66499"/>
                    <a:pt x="521809" y="54965"/>
                    <a:pt x="537362" y="55021"/>
                  </a:cubicBezTo>
                  <a:cubicBezTo>
                    <a:pt x="552773" y="54381"/>
                    <a:pt x="565831" y="66247"/>
                    <a:pt x="566662" y="81645"/>
                  </a:cubicBezTo>
                  <a:close/>
                </a:path>
              </a:pathLst>
            </a:custGeom>
            <a:solidFill>
              <a:srgbClr val="FFFFFF"/>
            </a:solidFill>
            <a:ln w="14031" cap="flat">
              <a:noFill/>
              <a:prstDash val="solid"/>
              <a:miter/>
            </a:ln>
          </p:spPr>
          <p:txBody>
            <a:bodyPr rtlCol="0" anchor="ctr"/>
            <a:lstStyle/>
            <a:p>
              <a:endParaRPr lang="en-US" noProof="0"/>
            </a:p>
          </p:txBody>
        </p:sp>
        <p:sp>
          <p:nvSpPr>
            <p:cNvPr id="27" name="Freeform: Shape 26">
              <a:extLst>
                <a:ext uri="{FF2B5EF4-FFF2-40B4-BE49-F238E27FC236}">
                  <a16:creationId xmlns:a16="http://schemas.microsoft.com/office/drawing/2014/main" id="{5EC33AC6-7CA6-4302-B77F-ED8189E822B1}"/>
                </a:ext>
              </a:extLst>
            </p:cNvPr>
            <p:cNvSpPr/>
            <p:nvPr/>
          </p:nvSpPr>
          <p:spPr>
            <a:xfrm>
              <a:off x="7451999" y="417590"/>
              <a:ext cx="1303039" cy="326816"/>
            </a:xfrm>
            <a:custGeom>
              <a:avLst/>
              <a:gdLst>
                <a:gd name="connsiteX0" fmla="*/ 1139436 w 1303039"/>
                <a:gd name="connsiteY0" fmla="*/ 14028 h 326816"/>
                <a:gd name="connsiteX1" fmla="*/ 1288476 w 1303039"/>
                <a:gd name="connsiteY1" fmla="*/ 163067 h 326816"/>
                <a:gd name="connsiteX2" fmla="*/ 1139436 w 1303039"/>
                <a:gd name="connsiteY2" fmla="*/ 312107 h 326816"/>
                <a:gd name="connsiteX3" fmla="*/ 163072 w 1303039"/>
                <a:gd name="connsiteY3" fmla="*/ 312107 h 326816"/>
                <a:gd name="connsiteX4" fmla="*/ 14033 w 1303039"/>
                <a:gd name="connsiteY4" fmla="*/ 163067 h 326816"/>
                <a:gd name="connsiteX5" fmla="*/ 163072 w 1303039"/>
                <a:gd name="connsiteY5" fmla="*/ 14028 h 326816"/>
                <a:gd name="connsiteX6" fmla="*/ 1139436 w 1303039"/>
                <a:gd name="connsiteY6" fmla="*/ 14028 h 326816"/>
                <a:gd name="connsiteX7" fmla="*/ 1139436 w 1303039"/>
                <a:gd name="connsiteY7" fmla="*/ -59 h 326816"/>
                <a:gd name="connsiteX8" fmla="*/ 163072 w 1303039"/>
                <a:gd name="connsiteY8" fmla="*/ -59 h 326816"/>
                <a:gd name="connsiteX9" fmla="*/ -195 w 1303039"/>
                <a:gd name="connsiteY9" fmla="*/ 163208 h 326816"/>
                <a:gd name="connsiteX10" fmla="*/ -195 w 1303039"/>
                <a:gd name="connsiteY10" fmla="*/ 163208 h 326816"/>
                <a:gd name="connsiteX11" fmla="*/ 162791 w 1303039"/>
                <a:gd name="connsiteY11" fmla="*/ 326757 h 326816"/>
                <a:gd name="connsiteX12" fmla="*/ 163072 w 1303039"/>
                <a:gd name="connsiteY12" fmla="*/ 326757 h 326816"/>
                <a:gd name="connsiteX13" fmla="*/ 1139436 w 1303039"/>
                <a:gd name="connsiteY13" fmla="*/ 326757 h 326816"/>
                <a:gd name="connsiteX14" fmla="*/ 1302844 w 1303039"/>
                <a:gd name="connsiteY14" fmla="*/ 163631 h 326816"/>
                <a:gd name="connsiteX15" fmla="*/ 1302844 w 1303039"/>
                <a:gd name="connsiteY15" fmla="*/ 163490 h 326816"/>
                <a:gd name="connsiteX16" fmla="*/ 1302844 w 1303039"/>
                <a:gd name="connsiteY16" fmla="*/ 163490 h 326816"/>
                <a:gd name="connsiteX17" fmla="*/ 1139859 w 1303039"/>
                <a:gd name="connsiteY17" fmla="*/ -59 h 326816"/>
                <a:gd name="connsiteX18" fmla="*/ 1139436 w 1303039"/>
                <a:gd name="connsiteY18" fmla="*/ -59 h 32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03039" h="326816">
                  <a:moveTo>
                    <a:pt x="1139436" y="14028"/>
                  </a:moveTo>
                  <a:cubicBezTo>
                    <a:pt x="1221746" y="14028"/>
                    <a:pt x="1288476" y="80755"/>
                    <a:pt x="1288476" y="163067"/>
                  </a:cubicBezTo>
                  <a:cubicBezTo>
                    <a:pt x="1288476" y="245380"/>
                    <a:pt x="1221746" y="312107"/>
                    <a:pt x="1139436" y="312107"/>
                  </a:cubicBezTo>
                  <a:lnTo>
                    <a:pt x="163072" y="312107"/>
                  </a:lnTo>
                  <a:cubicBezTo>
                    <a:pt x="80762" y="312107"/>
                    <a:pt x="14033" y="245380"/>
                    <a:pt x="14033" y="163067"/>
                  </a:cubicBezTo>
                  <a:cubicBezTo>
                    <a:pt x="14033" y="80755"/>
                    <a:pt x="80762" y="14028"/>
                    <a:pt x="163072" y="14028"/>
                  </a:cubicBezTo>
                  <a:lnTo>
                    <a:pt x="1139436" y="14028"/>
                  </a:lnTo>
                  <a:moveTo>
                    <a:pt x="1139436" y="-59"/>
                  </a:moveTo>
                  <a:lnTo>
                    <a:pt x="163072" y="-59"/>
                  </a:lnTo>
                  <a:cubicBezTo>
                    <a:pt x="72902" y="-59"/>
                    <a:pt x="-195" y="73038"/>
                    <a:pt x="-195" y="163208"/>
                  </a:cubicBezTo>
                  <a:lnTo>
                    <a:pt x="-195" y="163208"/>
                  </a:lnTo>
                  <a:cubicBezTo>
                    <a:pt x="-350" y="253379"/>
                    <a:pt x="72620" y="326601"/>
                    <a:pt x="162791" y="326757"/>
                  </a:cubicBezTo>
                  <a:cubicBezTo>
                    <a:pt x="162889" y="326757"/>
                    <a:pt x="162974" y="326757"/>
                    <a:pt x="163072" y="326757"/>
                  </a:cubicBezTo>
                  <a:lnTo>
                    <a:pt x="1139436" y="326757"/>
                  </a:lnTo>
                  <a:cubicBezTo>
                    <a:pt x="1229606" y="326835"/>
                    <a:pt x="1302760" y="253801"/>
                    <a:pt x="1302844" y="163631"/>
                  </a:cubicBezTo>
                  <a:cubicBezTo>
                    <a:pt x="1302844" y="163584"/>
                    <a:pt x="1302844" y="163536"/>
                    <a:pt x="1302844" y="163490"/>
                  </a:cubicBezTo>
                  <a:lnTo>
                    <a:pt x="1302844" y="163490"/>
                  </a:lnTo>
                  <a:cubicBezTo>
                    <a:pt x="1303000" y="73320"/>
                    <a:pt x="1230029" y="97"/>
                    <a:pt x="1139859" y="-59"/>
                  </a:cubicBezTo>
                  <a:cubicBezTo>
                    <a:pt x="1139718" y="-59"/>
                    <a:pt x="1139577" y="-59"/>
                    <a:pt x="1139436" y="-59"/>
                  </a:cubicBezTo>
                  <a:close/>
                </a:path>
              </a:pathLst>
            </a:custGeom>
            <a:gradFill>
              <a:gsLst>
                <a:gs pos="50000">
                  <a:srgbClr val="35ABE2"/>
                </a:gs>
                <a:gs pos="0">
                  <a:srgbClr val="006EDE"/>
                </a:gs>
                <a:gs pos="100000">
                  <a:srgbClr val="64C3E6"/>
                </a:gs>
              </a:gsLst>
              <a:lin ang="18900000" scaled="0"/>
            </a:gradFill>
            <a:ln w="973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noProof="0"/>
            </a:p>
          </p:txBody>
        </p:sp>
      </p:grpSp>
    </p:spTree>
    <p:extLst>
      <p:ext uri="{BB962C8B-B14F-4D97-AF65-F5344CB8AC3E}">
        <p14:creationId xmlns:p14="http://schemas.microsoft.com/office/powerpoint/2010/main" val="2152824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E07DA37-63D7-25A2-1417-2DD6B59803FF}"/>
              </a:ext>
            </a:extLst>
          </p:cNvPr>
          <p:cNvSpPr/>
          <p:nvPr userDrawn="1"/>
        </p:nvSpPr>
        <p:spPr>
          <a:xfrm>
            <a:off x="0" y="0"/>
            <a:ext cx="9144000" cy="5143500"/>
          </a:xfrm>
          <a:prstGeom prst="rect">
            <a:avLst/>
          </a:prstGeom>
          <a:gradFill>
            <a:gsLst>
              <a:gs pos="75000">
                <a:srgbClr val="0C2090"/>
              </a:gs>
              <a:gs pos="0">
                <a:schemeClr val="bg2"/>
              </a:gs>
              <a:gs pos="100000">
                <a:srgbClr val="1820B0"/>
              </a:gs>
            </a:gsLst>
            <a:lin ang="189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3200" noProof="0">
              <a:solidFill>
                <a:schemeClr val="bg2"/>
              </a:solidFill>
            </a:endParaRPr>
          </a:p>
        </p:txBody>
      </p:sp>
      <p:sp>
        <p:nvSpPr>
          <p:cNvPr id="5" name="Title 4">
            <a:extLst>
              <a:ext uri="{FF2B5EF4-FFF2-40B4-BE49-F238E27FC236}">
                <a16:creationId xmlns:a16="http://schemas.microsoft.com/office/drawing/2014/main" id="{50ED2B15-3C94-0649-8170-9C8B1A3F2C89}"/>
              </a:ext>
            </a:extLst>
          </p:cNvPr>
          <p:cNvSpPr>
            <a:spLocks noGrp="1"/>
          </p:cNvSpPr>
          <p:nvPr userDrawn="1">
            <p:ph type="title" hasCustomPrompt="1"/>
          </p:nvPr>
        </p:nvSpPr>
        <p:spPr>
          <a:xfrm>
            <a:off x="360000" y="2390400"/>
            <a:ext cx="8390932" cy="1218795"/>
          </a:xfrm>
        </p:spPr>
        <p:txBody>
          <a:bodyPr anchor="b">
            <a:noAutofit/>
          </a:bodyPr>
          <a:lstStyle>
            <a:lvl1pPr>
              <a:defRPr sz="4400">
                <a:solidFill>
                  <a:schemeClr val="bg1"/>
                </a:solidFill>
                <a:latin typeface="Aptos Display" panose="020B0004020202020204" pitchFamily="34" charset="0"/>
              </a:defRPr>
            </a:lvl1pPr>
          </a:lstStyle>
          <a:p>
            <a:r>
              <a:rPr lang="en-US" noProof="0" dirty="0"/>
              <a:t>Click to add a title. </a:t>
            </a:r>
            <a:br>
              <a:rPr lang="en-US" noProof="0" dirty="0"/>
            </a:br>
            <a:r>
              <a:rPr lang="en-US" noProof="0" dirty="0"/>
              <a:t>Please be short and clear</a:t>
            </a:r>
            <a:endParaRPr lang="en-US" noProof="0" dirty="0">
              <a:solidFill>
                <a:schemeClr val="bg1"/>
              </a:solidFill>
              <a:latin typeface="Arial" panose="020B0604020202020204" pitchFamily="34" charset="0"/>
              <a:cs typeface="Arial" panose="020B0604020202020204" pitchFamily="34" charset="0"/>
            </a:endParaRPr>
          </a:p>
        </p:txBody>
      </p:sp>
      <p:sp>
        <p:nvSpPr>
          <p:cNvPr id="6" name="Text Placeholder 2"/>
          <p:cNvSpPr>
            <a:spLocks noGrp="1"/>
          </p:cNvSpPr>
          <p:nvPr>
            <p:ph type="body" sz="quarter" idx="11" hasCustomPrompt="1"/>
          </p:nvPr>
        </p:nvSpPr>
        <p:spPr>
          <a:xfrm>
            <a:off x="360000" y="3960000"/>
            <a:ext cx="8390933" cy="290849"/>
          </a:xfrm>
          <a:prstGeom prst="rect">
            <a:avLst/>
          </a:prstGeom>
        </p:spPr>
        <p:txBody>
          <a:bodyPr wrap="square" lIns="0" tIns="0" rIns="0" bIns="0">
            <a:noAutofit/>
          </a:bodyPr>
          <a:lstStyle>
            <a:lvl1pPr marL="0" indent="0">
              <a:buNone/>
              <a:defRPr lang="en-US" sz="2400" dirty="0">
                <a:solidFill>
                  <a:schemeClr val="bg1"/>
                </a:solidFill>
              </a:defRPr>
            </a:lvl1pPr>
          </a:lstStyle>
          <a:p>
            <a:pPr marL="171450" lvl="0" indent="-171450"/>
            <a:r>
              <a:rPr lang="en-US" noProof="0"/>
              <a:t>Click to add a subtitle</a:t>
            </a:r>
          </a:p>
        </p:txBody>
      </p:sp>
      <p:grpSp>
        <p:nvGrpSpPr>
          <p:cNvPr id="13" name="Group 12">
            <a:extLst>
              <a:ext uri="{FF2B5EF4-FFF2-40B4-BE49-F238E27FC236}">
                <a16:creationId xmlns:a16="http://schemas.microsoft.com/office/drawing/2014/main" id="{5BF66636-221D-46FB-92D1-4BF0174B06D2}"/>
              </a:ext>
            </a:extLst>
          </p:cNvPr>
          <p:cNvGrpSpPr/>
          <p:nvPr userDrawn="1"/>
        </p:nvGrpSpPr>
        <p:grpSpPr>
          <a:xfrm>
            <a:off x="7451999" y="417590"/>
            <a:ext cx="1303039" cy="326816"/>
            <a:chOff x="7451999" y="417590"/>
            <a:chExt cx="1303039" cy="326816"/>
          </a:xfrm>
        </p:grpSpPr>
        <p:sp>
          <p:nvSpPr>
            <p:cNvPr id="11" name="Freeform: Shape 10">
              <a:extLst>
                <a:ext uri="{FF2B5EF4-FFF2-40B4-BE49-F238E27FC236}">
                  <a16:creationId xmlns:a16="http://schemas.microsoft.com/office/drawing/2014/main" id="{35A61123-581B-414C-ADA4-AC22FDE16E3C}"/>
                </a:ext>
              </a:extLst>
            </p:cNvPr>
            <p:cNvSpPr/>
            <p:nvPr/>
          </p:nvSpPr>
          <p:spPr>
            <a:xfrm>
              <a:off x="7667952" y="503379"/>
              <a:ext cx="871134" cy="180857"/>
            </a:xfrm>
            <a:custGeom>
              <a:avLst/>
              <a:gdLst>
                <a:gd name="connsiteX0" fmla="*/ 317747 w 871134"/>
                <a:gd name="connsiteY0" fmla="*/ 96014 h 180857"/>
                <a:gd name="connsiteX1" fmla="*/ 309999 w 871134"/>
                <a:gd name="connsiteY1" fmla="*/ 120384 h 180857"/>
                <a:gd name="connsiteX2" fmla="*/ 309294 w 871134"/>
                <a:gd name="connsiteY2" fmla="*/ 120384 h 180857"/>
                <a:gd name="connsiteX3" fmla="*/ 298729 w 871134"/>
                <a:gd name="connsiteY3" fmla="*/ 91224 h 180857"/>
                <a:gd name="connsiteX4" fmla="*/ 279008 w 871134"/>
                <a:gd name="connsiteY4" fmla="*/ 40511 h 180857"/>
                <a:gd name="connsiteX5" fmla="*/ 258300 w 871134"/>
                <a:gd name="connsiteY5" fmla="*/ 40511 h 180857"/>
                <a:gd name="connsiteX6" fmla="*/ 300561 w 871134"/>
                <a:gd name="connsiteY6" fmla="*/ 144191 h 180857"/>
                <a:gd name="connsiteX7" fmla="*/ 297743 w 871134"/>
                <a:gd name="connsiteY7" fmla="*/ 151235 h 180857"/>
                <a:gd name="connsiteX8" fmla="*/ 279430 w 871134"/>
                <a:gd name="connsiteY8" fmla="*/ 163631 h 180857"/>
                <a:gd name="connsiteX9" fmla="*/ 272527 w 871134"/>
                <a:gd name="connsiteY9" fmla="*/ 163631 h 180857"/>
                <a:gd name="connsiteX10" fmla="*/ 272527 w 871134"/>
                <a:gd name="connsiteY10" fmla="*/ 180676 h 180857"/>
                <a:gd name="connsiteX11" fmla="*/ 281684 w 871134"/>
                <a:gd name="connsiteY11" fmla="*/ 180676 h 180857"/>
                <a:gd name="connsiteX12" fmla="*/ 316197 w 871134"/>
                <a:gd name="connsiteY12" fmla="*/ 153629 h 180857"/>
                <a:gd name="connsiteX13" fmla="*/ 356345 w 871134"/>
                <a:gd name="connsiteY13" fmla="*/ 40934 h 180857"/>
                <a:gd name="connsiteX14" fmla="*/ 336200 w 871134"/>
                <a:gd name="connsiteY14" fmla="*/ 40934 h 180857"/>
                <a:gd name="connsiteX15" fmla="*/ 102499 w 871134"/>
                <a:gd name="connsiteY15" fmla="*/ 11492 h 180857"/>
                <a:gd name="connsiteX16" fmla="*/ 85594 w 871134"/>
                <a:gd name="connsiteY16" fmla="*/ 11492 h 180857"/>
                <a:gd name="connsiteX17" fmla="*/ 76719 w 871134"/>
                <a:gd name="connsiteY17" fmla="*/ 47132 h 180857"/>
                <a:gd name="connsiteX18" fmla="*/ 51222 w 871134"/>
                <a:gd name="connsiteY18" fmla="*/ 47132 h 180857"/>
                <a:gd name="connsiteX19" fmla="*/ 59674 w 871134"/>
                <a:gd name="connsiteY19" fmla="*/ 10788 h 180857"/>
                <a:gd name="connsiteX20" fmla="*/ 42770 w 871134"/>
                <a:gd name="connsiteY20" fmla="*/ 10788 h 180857"/>
                <a:gd name="connsiteX21" fmla="*/ 34459 w 871134"/>
                <a:gd name="connsiteY21" fmla="*/ 47132 h 180857"/>
                <a:gd name="connsiteX22" fmla="*/ 13610 w 871134"/>
                <a:gd name="connsiteY22" fmla="*/ 47132 h 180857"/>
                <a:gd name="connsiteX23" fmla="*/ 10370 w 871134"/>
                <a:gd name="connsiteY23" fmla="*/ 62205 h 180857"/>
                <a:gd name="connsiteX24" fmla="*/ 30937 w 871134"/>
                <a:gd name="connsiteY24" fmla="*/ 62205 h 180857"/>
                <a:gd name="connsiteX25" fmla="*/ 24034 w 871134"/>
                <a:gd name="connsiteY25" fmla="*/ 91365 h 180857"/>
                <a:gd name="connsiteX26" fmla="*/ 3045 w 871134"/>
                <a:gd name="connsiteY26" fmla="*/ 91365 h 180857"/>
                <a:gd name="connsiteX27" fmla="*/ -195 w 871134"/>
                <a:gd name="connsiteY27" fmla="*/ 106720 h 180857"/>
                <a:gd name="connsiteX28" fmla="*/ 20513 w 871134"/>
                <a:gd name="connsiteY28" fmla="*/ 106720 h 180857"/>
                <a:gd name="connsiteX29" fmla="*/ 11920 w 871134"/>
                <a:gd name="connsiteY29" fmla="*/ 143909 h 180857"/>
                <a:gd name="connsiteX30" fmla="*/ 28542 w 871134"/>
                <a:gd name="connsiteY30" fmla="*/ 143909 h 180857"/>
                <a:gd name="connsiteX31" fmla="*/ 37135 w 871134"/>
                <a:gd name="connsiteY31" fmla="*/ 106720 h 180857"/>
                <a:gd name="connsiteX32" fmla="*/ 62773 w 871134"/>
                <a:gd name="connsiteY32" fmla="*/ 106720 h 180857"/>
                <a:gd name="connsiteX33" fmla="*/ 54180 w 871134"/>
                <a:gd name="connsiteY33" fmla="*/ 143909 h 180857"/>
                <a:gd name="connsiteX34" fmla="*/ 70803 w 871134"/>
                <a:gd name="connsiteY34" fmla="*/ 143909 h 180857"/>
                <a:gd name="connsiteX35" fmla="*/ 79396 w 871134"/>
                <a:gd name="connsiteY35" fmla="*/ 106720 h 180857"/>
                <a:gd name="connsiteX36" fmla="*/ 100808 w 871134"/>
                <a:gd name="connsiteY36" fmla="*/ 106720 h 180857"/>
                <a:gd name="connsiteX37" fmla="*/ 104048 w 871134"/>
                <a:gd name="connsiteY37" fmla="*/ 91365 h 180857"/>
                <a:gd name="connsiteX38" fmla="*/ 83059 w 871134"/>
                <a:gd name="connsiteY38" fmla="*/ 91365 h 180857"/>
                <a:gd name="connsiteX39" fmla="*/ 89961 w 871134"/>
                <a:gd name="connsiteY39" fmla="*/ 62205 h 180857"/>
                <a:gd name="connsiteX40" fmla="*/ 110951 w 871134"/>
                <a:gd name="connsiteY40" fmla="*/ 62205 h 180857"/>
                <a:gd name="connsiteX41" fmla="*/ 114191 w 871134"/>
                <a:gd name="connsiteY41" fmla="*/ 47132 h 180857"/>
                <a:gd name="connsiteX42" fmla="*/ 93483 w 871134"/>
                <a:gd name="connsiteY42" fmla="*/ 47132 h 180857"/>
                <a:gd name="connsiteX43" fmla="*/ 66859 w 871134"/>
                <a:gd name="connsiteY43" fmla="*/ 92069 h 180857"/>
                <a:gd name="connsiteX44" fmla="*/ 41361 w 871134"/>
                <a:gd name="connsiteY44" fmla="*/ 92069 h 180857"/>
                <a:gd name="connsiteX45" fmla="*/ 48264 w 871134"/>
                <a:gd name="connsiteY45" fmla="*/ 62910 h 180857"/>
                <a:gd name="connsiteX46" fmla="*/ 73761 w 871134"/>
                <a:gd name="connsiteY46" fmla="*/ 62910 h 180857"/>
                <a:gd name="connsiteX47" fmla="*/ 190119 w 871134"/>
                <a:gd name="connsiteY47" fmla="*/ 128836 h 180857"/>
                <a:gd name="connsiteX48" fmla="*/ 146309 w 871134"/>
                <a:gd name="connsiteY48" fmla="*/ 77419 h 180857"/>
                <a:gd name="connsiteX49" fmla="*/ 188570 w 871134"/>
                <a:gd name="connsiteY49" fmla="*/ 27129 h 180857"/>
                <a:gd name="connsiteX50" fmla="*/ 228999 w 871134"/>
                <a:gd name="connsiteY50" fmla="*/ 57979 h 180857"/>
                <a:gd name="connsiteX51" fmla="*/ 250129 w 871134"/>
                <a:gd name="connsiteY51" fmla="*/ 57979 h 180857"/>
                <a:gd name="connsiteX52" fmla="*/ 189415 w 871134"/>
                <a:gd name="connsiteY52" fmla="*/ 8816 h 180857"/>
                <a:gd name="connsiteX53" fmla="*/ 125277 w 871134"/>
                <a:gd name="connsiteY53" fmla="*/ 71446 h 180857"/>
                <a:gd name="connsiteX54" fmla="*/ 125460 w 871134"/>
                <a:gd name="connsiteY54" fmla="*/ 77137 h 180857"/>
                <a:gd name="connsiteX55" fmla="*/ 189415 w 871134"/>
                <a:gd name="connsiteY55" fmla="*/ 145741 h 180857"/>
                <a:gd name="connsiteX56" fmla="*/ 250411 w 871134"/>
                <a:gd name="connsiteY56" fmla="*/ 95732 h 180857"/>
                <a:gd name="connsiteX57" fmla="*/ 229844 w 871134"/>
                <a:gd name="connsiteY57" fmla="*/ 95732 h 180857"/>
                <a:gd name="connsiteX58" fmla="*/ 190119 w 871134"/>
                <a:gd name="connsiteY58" fmla="*/ 128132 h 180857"/>
                <a:gd name="connsiteX59" fmla="*/ 799801 w 871134"/>
                <a:gd name="connsiteY59" fmla="*/ 11351 h 180857"/>
                <a:gd name="connsiteX60" fmla="*/ 781065 w 871134"/>
                <a:gd name="connsiteY60" fmla="*/ 11351 h 180857"/>
                <a:gd name="connsiteX61" fmla="*/ 781065 w 871134"/>
                <a:gd name="connsiteY61" fmla="*/ 29242 h 180857"/>
                <a:gd name="connsiteX62" fmla="*/ 800223 w 871134"/>
                <a:gd name="connsiteY62" fmla="*/ 29242 h 180857"/>
                <a:gd name="connsiteX63" fmla="*/ 673018 w 871134"/>
                <a:gd name="connsiteY63" fmla="*/ 144473 h 180857"/>
                <a:gd name="connsiteX64" fmla="*/ 692599 w 871134"/>
                <a:gd name="connsiteY64" fmla="*/ 144473 h 180857"/>
                <a:gd name="connsiteX65" fmla="*/ 692599 w 871134"/>
                <a:gd name="connsiteY65" fmla="*/ 86012 h 180857"/>
                <a:gd name="connsiteX66" fmla="*/ 746411 w 871134"/>
                <a:gd name="connsiteY66" fmla="*/ 86012 h 180857"/>
                <a:gd name="connsiteX67" fmla="*/ 746411 w 871134"/>
                <a:gd name="connsiteY67" fmla="*/ 67981 h 180857"/>
                <a:gd name="connsiteX68" fmla="*/ 692599 w 871134"/>
                <a:gd name="connsiteY68" fmla="*/ 67981 h 180857"/>
                <a:gd name="connsiteX69" fmla="*/ 692599 w 871134"/>
                <a:gd name="connsiteY69" fmla="*/ 28538 h 180857"/>
                <a:gd name="connsiteX70" fmla="*/ 765006 w 871134"/>
                <a:gd name="connsiteY70" fmla="*/ 28538 h 180857"/>
                <a:gd name="connsiteX71" fmla="*/ 765006 w 871134"/>
                <a:gd name="connsiteY71" fmla="*/ 10647 h 180857"/>
                <a:gd name="connsiteX72" fmla="*/ 673018 w 871134"/>
                <a:gd name="connsiteY72" fmla="*/ 10647 h 180857"/>
                <a:gd name="connsiteX73" fmla="*/ 781065 w 871134"/>
                <a:gd name="connsiteY73" fmla="*/ 40934 h 180857"/>
                <a:gd name="connsiteX74" fmla="*/ 781065 w 871134"/>
                <a:gd name="connsiteY74" fmla="*/ 143768 h 180857"/>
                <a:gd name="connsiteX75" fmla="*/ 800364 w 871134"/>
                <a:gd name="connsiteY75" fmla="*/ 143768 h 180857"/>
                <a:gd name="connsiteX76" fmla="*/ 800364 w 871134"/>
                <a:gd name="connsiteY76" fmla="*/ 40934 h 180857"/>
                <a:gd name="connsiteX77" fmla="*/ 423539 w 871134"/>
                <a:gd name="connsiteY77" fmla="*/ 38962 h 180857"/>
                <a:gd name="connsiteX78" fmla="*/ 388745 w 871134"/>
                <a:gd name="connsiteY78" fmla="*/ 52204 h 180857"/>
                <a:gd name="connsiteX79" fmla="*/ 388745 w 871134"/>
                <a:gd name="connsiteY79" fmla="*/ -59 h 180857"/>
                <a:gd name="connsiteX80" fmla="*/ 369727 w 871134"/>
                <a:gd name="connsiteY80" fmla="*/ -59 h 180857"/>
                <a:gd name="connsiteX81" fmla="*/ 369727 w 871134"/>
                <a:gd name="connsiteY81" fmla="*/ 143768 h 180857"/>
                <a:gd name="connsiteX82" fmla="*/ 386632 w 871134"/>
                <a:gd name="connsiteY82" fmla="*/ 143768 h 180857"/>
                <a:gd name="connsiteX83" fmla="*/ 388181 w 871134"/>
                <a:gd name="connsiteY83" fmla="*/ 132921 h 180857"/>
                <a:gd name="connsiteX84" fmla="*/ 421990 w 871134"/>
                <a:gd name="connsiteY84" fmla="*/ 145741 h 180857"/>
                <a:gd name="connsiteX85" fmla="*/ 473365 w 871134"/>
                <a:gd name="connsiteY85" fmla="*/ 96553 h 180857"/>
                <a:gd name="connsiteX86" fmla="*/ 473266 w 871134"/>
                <a:gd name="connsiteY86" fmla="*/ 92210 h 180857"/>
                <a:gd name="connsiteX87" fmla="*/ 429132 w 871134"/>
                <a:gd name="connsiteY87" fmla="*/ 38743 h 180857"/>
                <a:gd name="connsiteX88" fmla="*/ 423117 w 871134"/>
                <a:gd name="connsiteY88" fmla="*/ 38539 h 180857"/>
                <a:gd name="connsiteX89" fmla="*/ 420722 w 871134"/>
                <a:gd name="connsiteY89" fmla="*/ 129541 h 180857"/>
                <a:gd name="connsiteX90" fmla="*/ 387702 w 871134"/>
                <a:gd name="connsiteY90" fmla="*/ 88604 h 180857"/>
                <a:gd name="connsiteX91" fmla="*/ 420722 w 871134"/>
                <a:gd name="connsiteY91" fmla="*/ 55584 h 180857"/>
                <a:gd name="connsiteX92" fmla="*/ 454136 w 871134"/>
                <a:gd name="connsiteY92" fmla="*/ 89784 h 180857"/>
                <a:gd name="connsiteX93" fmla="*/ 453967 w 871134"/>
                <a:gd name="connsiteY93" fmla="*/ 92774 h 180857"/>
                <a:gd name="connsiteX94" fmla="*/ 423680 w 871134"/>
                <a:gd name="connsiteY94" fmla="*/ 128988 h 180857"/>
                <a:gd name="connsiteX95" fmla="*/ 420299 w 871134"/>
                <a:gd name="connsiteY95" fmla="*/ 129118 h 180857"/>
                <a:gd name="connsiteX96" fmla="*/ 870658 w 871134"/>
                <a:gd name="connsiteY96" fmla="*/ 128132 h 180857"/>
                <a:gd name="connsiteX97" fmla="*/ 860093 w 871134"/>
                <a:gd name="connsiteY97" fmla="*/ 128132 h 180857"/>
                <a:gd name="connsiteX98" fmla="*/ 846992 w 871134"/>
                <a:gd name="connsiteY98" fmla="*/ 114045 h 180857"/>
                <a:gd name="connsiteX99" fmla="*/ 846992 w 871134"/>
                <a:gd name="connsiteY99" fmla="*/ 55866 h 180857"/>
                <a:gd name="connsiteX100" fmla="*/ 870658 w 871134"/>
                <a:gd name="connsiteY100" fmla="*/ 55866 h 180857"/>
                <a:gd name="connsiteX101" fmla="*/ 870658 w 871134"/>
                <a:gd name="connsiteY101" fmla="*/ 40934 h 180857"/>
                <a:gd name="connsiteX102" fmla="*/ 847274 w 871134"/>
                <a:gd name="connsiteY102" fmla="*/ 40934 h 180857"/>
                <a:gd name="connsiteX103" fmla="*/ 847274 w 871134"/>
                <a:gd name="connsiteY103" fmla="*/ 18395 h 180857"/>
                <a:gd name="connsiteX104" fmla="*/ 828397 w 871134"/>
                <a:gd name="connsiteY104" fmla="*/ 18395 h 180857"/>
                <a:gd name="connsiteX105" fmla="*/ 828397 w 871134"/>
                <a:gd name="connsiteY105" fmla="*/ 40934 h 180857"/>
                <a:gd name="connsiteX106" fmla="*/ 814310 w 871134"/>
                <a:gd name="connsiteY106" fmla="*/ 40934 h 180857"/>
                <a:gd name="connsiteX107" fmla="*/ 814310 w 871134"/>
                <a:gd name="connsiteY107" fmla="*/ 56289 h 180857"/>
                <a:gd name="connsiteX108" fmla="*/ 828397 w 871134"/>
                <a:gd name="connsiteY108" fmla="*/ 56289 h 180857"/>
                <a:gd name="connsiteX109" fmla="*/ 828397 w 871134"/>
                <a:gd name="connsiteY109" fmla="*/ 117567 h 180857"/>
                <a:gd name="connsiteX110" fmla="*/ 854458 w 871134"/>
                <a:gd name="connsiteY110" fmla="*/ 144191 h 180857"/>
                <a:gd name="connsiteX111" fmla="*/ 870940 w 871134"/>
                <a:gd name="connsiteY111" fmla="*/ 144191 h 180857"/>
                <a:gd name="connsiteX112" fmla="*/ 623996 w 871134"/>
                <a:gd name="connsiteY112" fmla="*/ 57697 h 180857"/>
                <a:gd name="connsiteX113" fmla="*/ 623996 w 871134"/>
                <a:gd name="connsiteY113" fmla="*/ 57697 h 180857"/>
                <a:gd name="connsiteX114" fmla="*/ 623996 w 871134"/>
                <a:gd name="connsiteY114" fmla="*/ 41638 h 180857"/>
                <a:gd name="connsiteX115" fmla="*/ 606388 w 871134"/>
                <a:gd name="connsiteY115" fmla="*/ 41638 h 180857"/>
                <a:gd name="connsiteX116" fmla="*/ 606388 w 871134"/>
                <a:gd name="connsiteY116" fmla="*/ 143768 h 180857"/>
                <a:gd name="connsiteX117" fmla="*/ 625405 w 871134"/>
                <a:gd name="connsiteY117" fmla="*/ 143768 h 180857"/>
                <a:gd name="connsiteX118" fmla="*/ 625405 w 871134"/>
                <a:gd name="connsiteY118" fmla="*/ 89956 h 180857"/>
                <a:gd name="connsiteX119" fmla="*/ 650620 w 871134"/>
                <a:gd name="connsiteY119" fmla="*/ 59388 h 180857"/>
                <a:gd name="connsiteX120" fmla="*/ 659777 w 871134"/>
                <a:gd name="connsiteY120" fmla="*/ 59388 h 180857"/>
                <a:gd name="connsiteX121" fmla="*/ 659777 w 871134"/>
                <a:gd name="connsiteY121" fmla="*/ 40934 h 180857"/>
                <a:gd name="connsiteX122" fmla="*/ 653719 w 871134"/>
                <a:gd name="connsiteY122" fmla="*/ 40934 h 180857"/>
                <a:gd name="connsiteX123" fmla="*/ 623574 w 871134"/>
                <a:gd name="connsiteY123" fmla="*/ 56570 h 180857"/>
                <a:gd name="connsiteX124" fmla="*/ 537784 w 871134"/>
                <a:gd name="connsiteY124" fmla="*/ 39666 h 180857"/>
                <a:gd name="connsiteX125" fmla="*/ 486846 w 871134"/>
                <a:gd name="connsiteY125" fmla="*/ 90434 h 180857"/>
                <a:gd name="connsiteX126" fmla="*/ 486930 w 871134"/>
                <a:gd name="connsiteY126" fmla="*/ 93478 h 180857"/>
                <a:gd name="connsiteX127" fmla="*/ 532558 w 871134"/>
                <a:gd name="connsiteY127" fmla="*/ 146728 h 180857"/>
                <a:gd name="connsiteX128" fmla="*/ 537221 w 871134"/>
                <a:gd name="connsiteY128" fmla="*/ 146867 h 180857"/>
                <a:gd name="connsiteX129" fmla="*/ 583848 w 871134"/>
                <a:gd name="connsiteY129" fmla="*/ 112495 h 180857"/>
                <a:gd name="connsiteX130" fmla="*/ 565535 w 871134"/>
                <a:gd name="connsiteY130" fmla="*/ 112495 h 180857"/>
                <a:gd name="connsiteX131" fmla="*/ 537362 w 871134"/>
                <a:gd name="connsiteY131" fmla="*/ 128977 h 180857"/>
                <a:gd name="connsiteX132" fmla="*/ 505229 w 871134"/>
                <a:gd name="connsiteY132" fmla="*/ 96874 h 180857"/>
                <a:gd name="connsiteX133" fmla="*/ 505243 w 871134"/>
                <a:gd name="connsiteY133" fmla="*/ 95873 h 180857"/>
                <a:gd name="connsiteX134" fmla="*/ 585539 w 871134"/>
                <a:gd name="connsiteY134" fmla="*/ 95873 h 180857"/>
                <a:gd name="connsiteX135" fmla="*/ 537362 w 871134"/>
                <a:gd name="connsiteY135" fmla="*/ 38539 h 180857"/>
                <a:gd name="connsiteX136" fmla="*/ 506652 w 871134"/>
                <a:gd name="connsiteY136" fmla="*/ 81927 h 180857"/>
                <a:gd name="connsiteX137" fmla="*/ 537362 w 871134"/>
                <a:gd name="connsiteY137" fmla="*/ 55021 h 180857"/>
                <a:gd name="connsiteX138" fmla="*/ 566662 w 871134"/>
                <a:gd name="connsiteY138" fmla="*/ 81645 h 180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871134" h="180857">
                  <a:moveTo>
                    <a:pt x="317747" y="96014"/>
                  </a:moveTo>
                  <a:cubicBezTo>
                    <a:pt x="314084" y="107283"/>
                    <a:pt x="312112" y="113341"/>
                    <a:pt x="309999" y="120384"/>
                  </a:cubicBezTo>
                  <a:lnTo>
                    <a:pt x="309294" y="120384"/>
                  </a:lnTo>
                  <a:cubicBezTo>
                    <a:pt x="307181" y="113482"/>
                    <a:pt x="304646" y="106297"/>
                    <a:pt x="298729" y="91224"/>
                  </a:cubicBezTo>
                  <a:lnTo>
                    <a:pt x="279008" y="40511"/>
                  </a:lnTo>
                  <a:lnTo>
                    <a:pt x="258300" y="40511"/>
                  </a:lnTo>
                  <a:lnTo>
                    <a:pt x="300561" y="144191"/>
                  </a:lnTo>
                  <a:lnTo>
                    <a:pt x="297743" y="151235"/>
                  </a:lnTo>
                  <a:cubicBezTo>
                    <a:pt x="294221" y="161659"/>
                    <a:pt x="289573" y="163631"/>
                    <a:pt x="279430" y="163631"/>
                  </a:cubicBezTo>
                  <a:lnTo>
                    <a:pt x="272527" y="163631"/>
                  </a:lnTo>
                  <a:lnTo>
                    <a:pt x="272527" y="180676"/>
                  </a:lnTo>
                  <a:lnTo>
                    <a:pt x="281684" y="180676"/>
                  </a:lnTo>
                  <a:cubicBezTo>
                    <a:pt x="298504" y="182137"/>
                    <a:pt x="313591" y="170317"/>
                    <a:pt x="316197" y="153629"/>
                  </a:cubicBezTo>
                  <a:lnTo>
                    <a:pt x="356345" y="40934"/>
                  </a:lnTo>
                  <a:lnTo>
                    <a:pt x="336200" y="40934"/>
                  </a:lnTo>
                  <a:close/>
                  <a:moveTo>
                    <a:pt x="102499" y="11492"/>
                  </a:moveTo>
                  <a:lnTo>
                    <a:pt x="85594" y="11492"/>
                  </a:lnTo>
                  <a:lnTo>
                    <a:pt x="76719" y="47132"/>
                  </a:lnTo>
                  <a:lnTo>
                    <a:pt x="51222" y="47132"/>
                  </a:lnTo>
                  <a:lnTo>
                    <a:pt x="59674" y="10788"/>
                  </a:lnTo>
                  <a:lnTo>
                    <a:pt x="42770" y="10788"/>
                  </a:lnTo>
                  <a:lnTo>
                    <a:pt x="34459" y="47132"/>
                  </a:lnTo>
                  <a:lnTo>
                    <a:pt x="13610" y="47132"/>
                  </a:lnTo>
                  <a:lnTo>
                    <a:pt x="10370" y="62205"/>
                  </a:lnTo>
                  <a:lnTo>
                    <a:pt x="30937" y="62205"/>
                  </a:lnTo>
                  <a:lnTo>
                    <a:pt x="24034" y="91365"/>
                  </a:lnTo>
                  <a:lnTo>
                    <a:pt x="3045" y="91365"/>
                  </a:lnTo>
                  <a:lnTo>
                    <a:pt x="-195" y="106720"/>
                  </a:lnTo>
                  <a:lnTo>
                    <a:pt x="20513" y="106720"/>
                  </a:lnTo>
                  <a:lnTo>
                    <a:pt x="11920" y="143909"/>
                  </a:lnTo>
                  <a:lnTo>
                    <a:pt x="28542" y="143909"/>
                  </a:lnTo>
                  <a:lnTo>
                    <a:pt x="37135" y="106720"/>
                  </a:lnTo>
                  <a:lnTo>
                    <a:pt x="62773" y="106720"/>
                  </a:lnTo>
                  <a:lnTo>
                    <a:pt x="54180" y="143909"/>
                  </a:lnTo>
                  <a:lnTo>
                    <a:pt x="70803" y="143909"/>
                  </a:lnTo>
                  <a:lnTo>
                    <a:pt x="79396" y="106720"/>
                  </a:lnTo>
                  <a:lnTo>
                    <a:pt x="100808" y="106720"/>
                  </a:lnTo>
                  <a:lnTo>
                    <a:pt x="104048" y="91365"/>
                  </a:lnTo>
                  <a:lnTo>
                    <a:pt x="83059" y="91365"/>
                  </a:lnTo>
                  <a:lnTo>
                    <a:pt x="89961" y="62205"/>
                  </a:lnTo>
                  <a:lnTo>
                    <a:pt x="110951" y="62205"/>
                  </a:lnTo>
                  <a:lnTo>
                    <a:pt x="114191" y="47132"/>
                  </a:lnTo>
                  <a:lnTo>
                    <a:pt x="93483" y="47132"/>
                  </a:lnTo>
                  <a:close/>
                  <a:moveTo>
                    <a:pt x="66859" y="92069"/>
                  </a:moveTo>
                  <a:lnTo>
                    <a:pt x="41361" y="92069"/>
                  </a:lnTo>
                  <a:lnTo>
                    <a:pt x="48264" y="62910"/>
                  </a:lnTo>
                  <a:lnTo>
                    <a:pt x="73761" y="62910"/>
                  </a:lnTo>
                  <a:close/>
                  <a:moveTo>
                    <a:pt x="190119" y="128836"/>
                  </a:moveTo>
                  <a:cubicBezTo>
                    <a:pt x="164481" y="128836"/>
                    <a:pt x="146309" y="108128"/>
                    <a:pt x="146309" y="77419"/>
                  </a:cubicBezTo>
                  <a:cubicBezTo>
                    <a:pt x="146309" y="46710"/>
                    <a:pt x="164199" y="27129"/>
                    <a:pt x="188570" y="27129"/>
                  </a:cubicBezTo>
                  <a:cubicBezTo>
                    <a:pt x="207685" y="26422"/>
                    <a:pt x="224632" y="39351"/>
                    <a:pt x="228999" y="57979"/>
                  </a:cubicBezTo>
                  <a:lnTo>
                    <a:pt x="250129" y="57979"/>
                  </a:lnTo>
                  <a:cubicBezTo>
                    <a:pt x="244903" y="28792"/>
                    <a:pt x="219054" y="7862"/>
                    <a:pt x="189415" y="8816"/>
                  </a:cubicBezTo>
                  <a:cubicBezTo>
                    <a:pt x="154409" y="8399"/>
                    <a:pt x="125686" y="36439"/>
                    <a:pt x="125277" y="71446"/>
                  </a:cubicBezTo>
                  <a:cubicBezTo>
                    <a:pt x="125249" y="73345"/>
                    <a:pt x="125319" y="75244"/>
                    <a:pt x="125460" y="77137"/>
                  </a:cubicBezTo>
                  <a:cubicBezTo>
                    <a:pt x="125460" y="117426"/>
                    <a:pt x="151380" y="145741"/>
                    <a:pt x="189415" y="145741"/>
                  </a:cubicBezTo>
                  <a:cubicBezTo>
                    <a:pt x="219490" y="146968"/>
                    <a:pt x="245720" y="125465"/>
                    <a:pt x="250411" y="95732"/>
                  </a:cubicBezTo>
                  <a:lnTo>
                    <a:pt x="229844" y="95732"/>
                  </a:lnTo>
                  <a:cubicBezTo>
                    <a:pt x="226900" y="115138"/>
                    <a:pt x="209714" y="129150"/>
                    <a:pt x="190119" y="128132"/>
                  </a:cubicBezTo>
                  <a:close/>
                  <a:moveTo>
                    <a:pt x="799801" y="11351"/>
                  </a:moveTo>
                  <a:lnTo>
                    <a:pt x="781065" y="11351"/>
                  </a:lnTo>
                  <a:lnTo>
                    <a:pt x="781065" y="29242"/>
                  </a:lnTo>
                  <a:lnTo>
                    <a:pt x="800223" y="29242"/>
                  </a:lnTo>
                  <a:close/>
                  <a:moveTo>
                    <a:pt x="673018" y="144473"/>
                  </a:moveTo>
                  <a:lnTo>
                    <a:pt x="692599" y="144473"/>
                  </a:lnTo>
                  <a:lnTo>
                    <a:pt x="692599" y="86012"/>
                  </a:lnTo>
                  <a:lnTo>
                    <a:pt x="746411" y="86012"/>
                  </a:lnTo>
                  <a:lnTo>
                    <a:pt x="746411" y="67981"/>
                  </a:lnTo>
                  <a:lnTo>
                    <a:pt x="692599" y="67981"/>
                  </a:lnTo>
                  <a:lnTo>
                    <a:pt x="692599" y="28538"/>
                  </a:lnTo>
                  <a:lnTo>
                    <a:pt x="765006" y="28538"/>
                  </a:lnTo>
                  <a:lnTo>
                    <a:pt x="765006" y="10647"/>
                  </a:lnTo>
                  <a:lnTo>
                    <a:pt x="673018" y="10647"/>
                  </a:lnTo>
                  <a:close/>
                  <a:moveTo>
                    <a:pt x="781065" y="40934"/>
                  </a:moveTo>
                  <a:lnTo>
                    <a:pt x="781065" y="143768"/>
                  </a:lnTo>
                  <a:lnTo>
                    <a:pt x="800364" y="143768"/>
                  </a:lnTo>
                  <a:lnTo>
                    <a:pt x="800364" y="40934"/>
                  </a:lnTo>
                  <a:close/>
                  <a:moveTo>
                    <a:pt x="423539" y="38962"/>
                  </a:moveTo>
                  <a:cubicBezTo>
                    <a:pt x="410636" y="38503"/>
                    <a:pt x="398084" y="43278"/>
                    <a:pt x="388745" y="52204"/>
                  </a:cubicBezTo>
                  <a:lnTo>
                    <a:pt x="388745" y="-59"/>
                  </a:lnTo>
                  <a:lnTo>
                    <a:pt x="369727" y="-59"/>
                  </a:lnTo>
                  <a:lnTo>
                    <a:pt x="369727" y="143768"/>
                  </a:lnTo>
                  <a:lnTo>
                    <a:pt x="386632" y="143768"/>
                  </a:lnTo>
                  <a:lnTo>
                    <a:pt x="388181" y="132921"/>
                  </a:lnTo>
                  <a:cubicBezTo>
                    <a:pt x="397253" y="141582"/>
                    <a:pt x="409452" y="146205"/>
                    <a:pt x="421990" y="145741"/>
                  </a:cubicBezTo>
                  <a:cubicBezTo>
                    <a:pt x="449755" y="146344"/>
                    <a:pt x="472759" y="124321"/>
                    <a:pt x="473365" y="96553"/>
                  </a:cubicBezTo>
                  <a:cubicBezTo>
                    <a:pt x="473393" y="95105"/>
                    <a:pt x="473365" y="93656"/>
                    <a:pt x="473266" y="92210"/>
                  </a:cubicBezTo>
                  <a:cubicBezTo>
                    <a:pt x="475844" y="65259"/>
                    <a:pt x="456080" y="41321"/>
                    <a:pt x="429132" y="38743"/>
                  </a:cubicBezTo>
                  <a:cubicBezTo>
                    <a:pt x="427131" y="38552"/>
                    <a:pt x="425131" y="38484"/>
                    <a:pt x="423117" y="38539"/>
                  </a:cubicBezTo>
                  <a:close/>
                  <a:moveTo>
                    <a:pt x="420722" y="129541"/>
                  </a:moveTo>
                  <a:cubicBezTo>
                    <a:pt x="400296" y="127354"/>
                    <a:pt x="385519" y="109026"/>
                    <a:pt x="387702" y="88604"/>
                  </a:cubicBezTo>
                  <a:cubicBezTo>
                    <a:pt x="389562" y="71198"/>
                    <a:pt x="403311" y="57448"/>
                    <a:pt x="420722" y="55584"/>
                  </a:cubicBezTo>
                  <a:cubicBezTo>
                    <a:pt x="439387" y="55801"/>
                    <a:pt x="454347" y="71114"/>
                    <a:pt x="454136" y="89784"/>
                  </a:cubicBezTo>
                  <a:cubicBezTo>
                    <a:pt x="454122" y="90783"/>
                    <a:pt x="454066" y="91781"/>
                    <a:pt x="453967" y="92774"/>
                  </a:cubicBezTo>
                  <a:cubicBezTo>
                    <a:pt x="455601" y="111140"/>
                    <a:pt x="442035" y="127354"/>
                    <a:pt x="423680" y="128988"/>
                  </a:cubicBezTo>
                  <a:cubicBezTo>
                    <a:pt x="422553" y="129088"/>
                    <a:pt x="421426" y="129132"/>
                    <a:pt x="420299" y="129118"/>
                  </a:cubicBezTo>
                  <a:close/>
                  <a:moveTo>
                    <a:pt x="870658" y="128132"/>
                  </a:moveTo>
                  <a:lnTo>
                    <a:pt x="860093" y="128132"/>
                  </a:lnTo>
                  <a:cubicBezTo>
                    <a:pt x="850796" y="128132"/>
                    <a:pt x="846992" y="123061"/>
                    <a:pt x="846992" y="114045"/>
                  </a:cubicBezTo>
                  <a:lnTo>
                    <a:pt x="846992" y="55866"/>
                  </a:lnTo>
                  <a:lnTo>
                    <a:pt x="870658" y="55866"/>
                  </a:lnTo>
                  <a:lnTo>
                    <a:pt x="870658" y="40934"/>
                  </a:lnTo>
                  <a:lnTo>
                    <a:pt x="847274" y="40934"/>
                  </a:lnTo>
                  <a:lnTo>
                    <a:pt x="847274" y="18395"/>
                  </a:lnTo>
                  <a:lnTo>
                    <a:pt x="828397" y="18395"/>
                  </a:lnTo>
                  <a:lnTo>
                    <a:pt x="828397" y="40934"/>
                  </a:lnTo>
                  <a:lnTo>
                    <a:pt x="814310" y="40934"/>
                  </a:lnTo>
                  <a:lnTo>
                    <a:pt x="814310" y="56289"/>
                  </a:lnTo>
                  <a:lnTo>
                    <a:pt x="828397" y="56289"/>
                  </a:lnTo>
                  <a:lnTo>
                    <a:pt x="828397" y="117567"/>
                  </a:lnTo>
                  <a:cubicBezTo>
                    <a:pt x="828397" y="135175"/>
                    <a:pt x="835863" y="144191"/>
                    <a:pt x="854458" y="144191"/>
                  </a:cubicBezTo>
                  <a:lnTo>
                    <a:pt x="870940" y="144191"/>
                  </a:lnTo>
                  <a:close/>
                  <a:moveTo>
                    <a:pt x="623996" y="57697"/>
                  </a:moveTo>
                  <a:lnTo>
                    <a:pt x="623996" y="57697"/>
                  </a:lnTo>
                  <a:lnTo>
                    <a:pt x="623996" y="41638"/>
                  </a:lnTo>
                  <a:lnTo>
                    <a:pt x="606388" y="41638"/>
                  </a:lnTo>
                  <a:lnTo>
                    <a:pt x="606388" y="143768"/>
                  </a:lnTo>
                  <a:lnTo>
                    <a:pt x="625405" y="143768"/>
                  </a:lnTo>
                  <a:lnTo>
                    <a:pt x="625405" y="89956"/>
                  </a:lnTo>
                  <a:cubicBezTo>
                    <a:pt x="625405" y="65445"/>
                    <a:pt x="638506" y="59388"/>
                    <a:pt x="650620" y="59388"/>
                  </a:cubicBezTo>
                  <a:lnTo>
                    <a:pt x="659777" y="59388"/>
                  </a:lnTo>
                  <a:lnTo>
                    <a:pt x="659777" y="40934"/>
                  </a:lnTo>
                  <a:lnTo>
                    <a:pt x="653719" y="40934"/>
                  </a:lnTo>
                  <a:cubicBezTo>
                    <a:pt x="641464" y="39761"/>
                    <a:pt x="629673" y="45881"/>
                    <a:pt x="623574" y="56570"/>
                  </a:cubicBezTo>
                  <a:close/>
                  <a:moveTo>
                    <a:pt x="537784" y="39666"/>
                  </a:moveTo>
                  <a:cubicBezTo>
                    <a:pt x="509695" y="39618"/>
                    <a:pt x="486888" y="62348"/>
                    <a:pt x="486846" y="90434"/>
                  </a:cubicBezTo>
                  <a:cubicBezTo>
                    <a:pt x="486846" y="91450"/>
                    <a:pt x="486874" y="92464"/>
                    <a:pt x="486930" y="93478"/>
                  </a:cubicBezTo>
                  <a:cubicBezTo>
                    <a:pt x="484831" y="120783"/>
                    <a:pt x="505258" y="144624"/>
                    <a:pt x="532558" y="146728"/>
                  </a:cubicBezTo>
                  <a:cubicBezTo>
                    <a:pt x="534107" y="146848"/>
                    <a:pt x="535671" y="146894"/>
                    <a:pt x="537221" y="146867"/>
                  </a:cubicBezTo>
                  <a:cubicBezTo>
                    <a:pt x="558619" y="146891"/>
                    <a:pt x="577537" y="132948"/>
                    <a:pt x="583848" y="112495"/>
                  </a:cubicBezTo>
                  <a:lnTo>
                    <a:pt x="565535" y="112495"/>
                  </a:lnTo>
                  <a:cubicBezTo>
                    <a:pt x="560450" y="123279"/>
                    <a:pt x="549251" y="129827"/>
                    <a:pt x="537362" y="128977"/>
                  </a:cubicBezTo>
                  <a:cubicBezTo>
                    <a:pt x="519626" y="128986"/>
                    <a:pt x="505243" y="114613"/>
                    <a:pt x="505229" y="96874"/>
                  </a:cubicBezTo>
                  <a:cubicBezTo>
                    <a:pt x="505229" y="96541"/>
                    <a:pt x="505229" y="96207"/>
                    <a:pt x="505243" y="95873"/>
                  </a:cubicBezTo>
                  <a:lnTo>
                    <a:pt x="585539" y="95873"/>
                  </a:lnTo>
                  <a:cubicBezTo>
                    <a:pt x="587511" y="64600"/>
                    <a:pt x="569761" y="38539"/>
                    <a:pt x="537362" y="38539"/>
                  </a:cubicBezTo>
                  <a:close/>
                  <a:moveTo>
                    <a:pt x="506652" y="81927"/>
                  </a:moveTo>
                  <a:cubicBezTo>
                    <a:pt x="508638" y="66499"/>
                    <a:pt x="521809" y="54965"/>
                    <a:pt x="537362" y="55021"/>
                  </a:cubicBezTo>
                  <a:cubicBezTo>
                    <a:pt x="552773" y="54381"/>
                    <a:pt x="565831" y="66247"/>
                    <a:pt x="566662" y="81645"/>
                  </a:cubicBezTo>
                  <a:close/>
                </a:path>
              </a:pathLst>
            </a:custGeom>
            <a:solidFill>
              <a:srgbClr val="FFFFFF"/>
            </a:solidFill>
            <a:ln w="14031" cap="flat">
              <a:noFill/>
              <a:prstDash val="solid"/>
              <a:miter/>
            </a:ln>
          </p:spPr>
          <p:txBody>
            <a:bodyPr rtlCol="0" anchor="ctr"/>
            <a:lstStyle/>
            <a:p>
              <a:endParaRPr lang="en-US" noProof="0"/>
            </a:p>
          </p:txBody>
        </p:sp>
        <p:sp>
          <p:nvSpPr>
            <p:cNvPr id="12" name="Freeform: Shape 11">
              <a:extLst>
                <a:ext uri="{FF2B5EF4-FFF2-40B4-BE49-F238E27FC236}">
                  <a16:creationId xmlns:a16="http://schemas.microsoft.com/office/drawing/2014/main" id="{C2601E1F-D5BB-44D3-93A6-234EA76632CC}"/>
                </a:ext>
              </a:extLst>
            </p:cNvPr>
            <p:cNvSpPr/>
            <p:nvPr/>
          </p:nvSpPr>
          <p:spPr>
            <a:xfrm>
              <a:off x="7451999" y="417590"/>
              <a:ext cx="1303039" cy="326816"/>
            </a:xfrm>
            <a:custGeom>
              <a:avLst/>
              <a:gdLst>
                <a:gd name="connsiteX0" fmla="*/ 1139436 w 1303039"/>
                <a:gd name="connsiteY0" fmla="*/ 14028 h 326816"/>
                <a:gd name="connsiteX1" fmla="*/ 1288476 w 1303039"/>
                <a:gd name="connsiteY1" fmla="*/ 163067 h 326816"/>
                <a:gd name="connsiteX2" fmla="*/ 1139436 w 1303039"/>
                <a:gd name="connsiteY2" fmla="*/ 312107 h 326816"/>
                <a:gd name="connsiteX3" fmla="*/ 163072 w 1303039"/>
                <a:gd name="connsiteY3" fmla="*/ 312107 h 326816"/>
                <a:gd name="connsiteX4" fmla="*/ 14033 w 1303039"/>
                <a:gd name="connsiteY4" fmla="*/ 163067 h 326816"/>
                <a:gd name="connsiteX5" fmla="*/ 163072 w 1303039"/>
                <a:gd name="connsiteY5" fmla="*/ 14028 h 326816"/>
                <a:gd name="connsiteX6" fmla="*/ 1139436 w 1303039"/>
                <a:gd name="connsiteY6" fmla="*/ 14028 h 326816"/>
                <a:gd name="connsiteX7" fmla="*/ 1139436 w 1303039"/>
                <a:gd name="connsiteY7" fmla="*/ -59 h 326816"/>
                <a:gd name="connsiteX8" fmla="*/ 163072 w 1303039"/>
                <a:gd name="connsiteY8" fmla="*/ -59 h 326816"/>
                <a:gd name="connsiteX9" fmla="*/ -195 w 1303039"/>
                <a:gd name="connsiteY9" fmla="*/ 163208 h 326816"/>
                <a:gd name="connsiteX10" fmla="*/ -195 w 1303039"/>
                <a:gd name="connsiteY10" fmla="*/ 163208 h 326816"/>
                <a:gd name="connsiteX11" fmla="*/ 162791 w 1303039"/>
                <a:gd name="connsiteY11" fmla="*/ 326757 h 326816"/>
                <a:gd name="connsiteX12" fmla="*/ 163072 w 1303039"/>
                <a:gd name="connsiteY12" fmla="*/ 326757 h 326816"/>
                <a:gd name="connsiteX13" fmla="*/ 1139436 w 1303039"/>
                <a:gd name="connsiteY13" fmla="*/ 326757 h 326816"/>
                <a:gd name="connsiteX14" fmla="*/ 1302844 w 1303039"/>
                <a:gd name="connsiteY14" fmla="*/ 163631 h 326816"/>
                <a:gd name="connsiteX15" fmla="*/ 1302844 w 1303039"/>
                <a:gd name="connsiteY15" fmla="*/ 163490 h 326816"/>
                <a:gd name="connsiteX16" fmla="*/ 1302844 w 1303039"/>
                <a:gd name="connsiteY16" fmla="*/ 163490 h 326816"/>
                <a:gd name="connsiteX17" fmla="*/ 1139859 w 1303039"/>
                <a:gd name="connsiteY17" fmla="*/ -59 h 326816"/>
                <a:gd name="connsiteX18" fmla="*/ 1139436 w 1303039"/>
                <a:gd name="connsiteY18" fmla="*/ -59 h 32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03039" h="326816">
                  <a:moveTo>
                    <a:pt x="1139436" y="14028"/>
                  </a:moveTo>
                  <a:cubicBezTo>
                    <a:pt x="1221746" y="14028"/>
                    <a:pt x="1288476" y="80755"/>
                    <a:pt x="1288476" y="163067"/>
                  </a:cubicBezTo>
                  <a:cubicBezTo>
                    <a:pt x="1288476" y="245380"/>
                    <a:pt x="1221746" y="312107"/>
                    <a:pt x="1139436" y="312107"/>
                  </a:cubicBezTo>
                  <a:lnTo>
                    <a:pt x="163072" y="312107"/>
                  </a:lnTo>
                  <a:cubicBezTo>
                    <a:pt x="80762" y="312107"/>
                    <a:pt x="14033" y="245380"/>
                    <a:pt x="14033" y="163067"/>
                  </a:cubicBezTo>
                  <a:cubicBezTo>
                    <a:pt x="14033" y="80755"/>
                    <a:pt x="80762" y="14028"/>
                    <a:pt x="163072" y="14028"/>
                  </a:cubicBezTo>
                  <a:lnTo>
                    <a:pt x="1139436" y="14028"/>
                  </a:lnTo>
                  <a:moveTo>
                    <a:pt x="1139436" y="-59"/>
                  </a:moveTo>
                  <a:lnTo>
                    <a:pt x="163072" y="-59"/>
                  </a:lnTo>
                  <a:cubicBezTo>
                    <a:pt x="72902" y="-59"/>
                    <a:pt x="-195" y="73038"/>
                    <a:pt x="-195" y="163208"/>
                  </a:cubicBezTo>
                  <a:lnTo>
                    <a:pt x="-195" y="163208"/>
                  </a:lnTo>
                  <a:cubicBezTo>
                    <a:pt x="-350" y="253379"/>
                    <a:pt x="72620" y="326601"/>
                    <a:pt x="162791" y="326757"/>
                  </a:cubicBezTo>
                  <a:cubicBezTo>
                    <a:pt x="162889" y="326757"/>
                    <a:pt x="162974" y="326757"/>
                    <a:pt x="163072" y="326757"/>
                  </a:cubicBezTo>
                  <a:lnTo>
                    <a:pt x="1139436" y="326757"/>
                  </a:lnTo>
                  <a:cubicBezTo>
                    <a:pt x="1229606" y="326835"/>
                    <a:pt x="1302760" y="253801"/>
                    <a:pt x="1302844" y="163631"/>
                  </a:cubicBezTo>
                  <a:cubicBezTo>
                    <a:pt x="1302844" y="163584"/>
                    <a:pt x="1302844" y="163536"/>
                    <a:pt x="1302844" y="163490"/>
                  </a:cubicBezTo>
                  <a:lnTo>
                    <a:pt x="1302844" y="163490"/>
                  </a:lnTo>
                  <a:cubicBezTo>
                    <a:pt x="1303000" y="73320"/>
                    <a:pt x="1230029" y="97"/>
                    <a:pt x="1139859" y="-59"/>
                  </a:cubicBezTo>
                  <a:cubicBezTo>
                    <a:pt x="1139718" y="-59"/>
                    <a:pt x="1139577" y="-59"/>
                    <a:pt x="1139436" y="-59"/>
                  </a:cubicBezTo>
                  <a:close/>
                </a:path>
              </a:pathLst>
            </a:custGeom>
            <a:gradFill>
              <a:gsLst>
                <a:gs pos="50000">
                  <a:srgbClr val="35ABE2"/>
                </a:gs>
                <a:gs pos="0">
                  <a:srgbClr val="006EDE"/>
                </a:gs>
                <a:gs pos="100000">
                  <a:srgbClr val="64C3E6"/>
                </a:gs>
              </a:gsLst>
              <a:lin ang="18900000" scaled="0"/>
            </a:gradFill>
            <a:ln w="973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noProof="0"/>
            </a:p>
          </p:txBody>
        </p:sp>
      </p:grpSp>
      <p:sp>
        <p:nvSpPr>
          <p:cNvPr id="4" name="Text Placeholder 23">
            <a:extLst>
              <a:ext uri="{FF2B5EF4-FFF2-40B4-BE49-F238E27FC236}">
                <a16:creationId xmlns:a16="http://schemas.microsoft.com/office/drawing/2014/main" id="{64913A91-1C34-1619-1A09-8F154EE73BFF}"/>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7" name="Text Placeholder 26">
            <a:extLst>
              <a:ext uri="{FF2B5EF4-FFF2-40B4-BE49-F238E27FC236}">
                <a16:creationId xmlns:a16="http://schemas.microsoft.com/office/drawing/2014/main" id="{0BAFA5D4-8A2E-8BF5-7115-2FF1E723CB3D}"/>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8" name="Text Placeholder 26">
            <a:extLst>
              <a:ext uri="{FF2B5EF4-FFF2-40B4-BE49-F238E27FC236}">
                <a16:creationId xmlns:a16="http://schemas.microsoft.com/office/drawing/2014/main" id="{88A42481-127C-68EA-9EEC-8B20CF0DF1D4}"/>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9" name="Text Placeholder 26">
            <a:extLst>
              <a:ext uri="{FF2B5EF4-FFF2-40B4-BE49-F238E27FC236}">
                <a16:creationId xmlns:a16="http://schemas.microsoft.com/office/drawing/2014/main" id="{442DAF23-92D8-5F82-59D8-32CC32CB6D70}"/>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4" name="Text Placeholder 26">
            <a:extLst>
              <a:ext uri="{FF2B5EF4-FFF2-40B4-BE49-F238E27FC236}">
                <a16:creationId xmlns:a16="http://schemas.microsoft.com/office/drawing/2014/main" id="{F0A31D48-F4B3-94B4-7113-BCC5303532C8}"/>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17" name="Text Placeholder 23">
            <a:extLst>
              <a:ext uri="{FF2B5EF4-FFF2-40B4-BE49-F238E27FC236}">
                <a16:creationId xmlns:a16="http://schemas.microsoft.com/office/drawing/2014/main" id="{E1228D26-7628-57C5-D6A7-7FC48F6345D8}"/>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19" name="Text Placeholder 23">
            <a:extLst>
              <a:ext uri="{FF2B5EF4-FFF2-40B4-BE49-F238E27FC236}">
                <a16:creationId xmlns:a16="http://schemas.microsoft.com/office/drawing/2014/main" id="{C746A5EA-1C41-8B96-F58F-C372EBEBF497}"/>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20" name="Text Placeholder 26">
            <a:extLst>
              <a:ext uri="{FF2B5EF4-FFF2-40B4-BE49-F238E27FC236}">
                <a16:creationId xmlns:a16="http://schemas.microsoft.com/office/drawing/2014/main" id="{511B5DDC-4D65-925B-E8D1-275167929D84}"/>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21" name="Text Placeholder 26">
            <a:extLst>
              <a:ext uri="{FF2B5EF4-FFF2-40B4-BE49-F238E27FC236}">
                <a16:creationId xmlns:a16="http://schemas.microsoft.com/office/drawing/2014/main" id="{EA4BC3D2-23CD-F137-ABF3-545B8B23CDDF}"/>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
        <p:nvSpPr>
          <p:cNvPr id="2" name="Freeform: Shape 1">
            <a:extLst>
              <a:ext uri="{FF2B5EF4-FFF2-40B4-BE49-F238E27FC236}">
                <a16:creationId xmlns:a16="http://schemas.microsoft.com/office/drawing/2014/main" id="{FF3DA522-A744-4066-A735-ED0B45F4593D}"/>
              </a:ext>
            </a:extLst>
          </p:cNvPr>
          <p:cNvSpPr/>
          <p:nvPr/>
        </p:nvSpPr>
        <p:spPr>
          <a:xfrm>
            <a:off x="360000" y="345873"/>
            <a:ext cx="1946588" cy="395257"/>
          </a:xfrm>
          <a:custGeom>
            <a:avLst/>
            <a:gdLst>
              <a:gd name="connsiteX0" fmla="*/ 162855 w 1946588"/>
              <a:gd name="connsiteY0" fmla="*/ 0 h 395257"/>
              <a:gd name="connsiteX1" fmla="*/ 224730 w 1946588"/>
              <a:gd name="connsiteY1" fmla="*/ 0 h 395257"/>
              <a:gd name="connsiteX2" fmla="*/ 387338 w 1946588"/>
              <a:gd name="connsiteY2" fmla="*/ 389565 h 395257"/>
              <a:gd name="connsiteX3" fmla="*/ 327690 w 1946588"/>
              <a:gd name="connsiteY3" fmla="*/ 389565 h 395257"/>
              <a:gd name="connsiteX4" fmla="*/ 299723 w 1946588"/>
              <a:gd name="connsiteY4" fmla="*/ 318533 h 395257"/>
              <a:gd name="connsiteX5" fmla="*/ 88358 w 1946588"/>
              <a:gd name="connsiteY5" fmla="*/ 318533 h 395257"/>
              <a:gd name="connsiteX6" fmla="*/ 59648 w 1946588"/>
              <a:gd name="connsiteY6" fmla="*/ 389565 h 395257"/>
              <a:gd name="connsiteX7" fmla="*/ 0 w 1946588"/>
              <a:gd name="connsiteY7" fmla="*/ 389565 h 395257"/>
              <a:gd name="connsiteX8" fmla="*/ 162855 w 1946588"/>
              <a:gd name="connsiteY8" fmla="*/ 0 h 395257"/>
              <a:gd name="connsiteX9" fmla="*/ 280170 w 1946588"/>
              <a:gd name="connsiteY9" fmla="*/ 269775 h 395257"/>
              <a:gd name="connsiteX10" fmla="*/ 261855 w 1946588"/>
              <a:gd name="connsiteY10" fmla="*/ 224978 h 395257"/>
              <a:gd name="connsiteX11" fmla="*/ 125483 w 1946588"/>
              <a:gd name="connsiteY11" fmla="*/ 224978 h 395257"/>
              <a:gd name="connsiteX12" fmla="*/ 107663 w 1946588"/>
              <a:gd name="connsiteY12" fmla="*/ 269775 h 395257"/>
              <a:gd name="connsiteX13" fmla="*/ 280170 w 1946588"/>
              <a:gd name="connsiteY13" fmla="*/ 269775 h 395257"/>
              <a:gd name="connsiteX14" fmla="*/ 244035 w 1946588"/>
              <a:gd name="connsiteY14" fmla="*/ 179190 h 395257"/>
              <a:gd name="connsiteX15" fmla="*/ 233640 w 1946588"/>
              <a:gd name="connsiteY15" fmla="*/ 153945 h 395257"/>
              <a:gd name="connsiteX16" fmla="*/ 193545 w 1946588"/>
              <a:gd name="connsiteY16" fmla="*/ 52470 h 395257"/>
              <a:gd name="connsiteX17" fmla="*/ 153945 w 1946588"/>
              <a:gd name="connsiteY17" fmla="*/ 153945 h 395257"/>
              <a:gd name="connsiteX18" fmla="*/ 143550 w 1946588"/>
              <a:gd name="connsiteY18" fmla="*/ 179190 h 395257"/>
              <a:gd name="connsiteX19" fmla="*/ 244035 w 1946588"/>
              <a:gd name="connsiteY19" fmla="*/ 179190 h 395257"/>
              <a:gd name="connsiteX20" fmla="*/ 392040 w 1946588"/>
              <a:gd name="connsiteY20" fmla="*/ 238095 h 395257"/>
              <a:gd name="connsiteX21" fmla="*/ 549698 w 1946588"/>
              <a:gd name="connsiteY21" fmla="*/ 81180 h 395257"/>
              <a:gd name="connsiteX22" fmla="*/ 696960 w 1946588"/>
              <a:gd name="connsiteY22" fmla="*/ 199733 h 395257"/>
              <a:gd name="connsiteX23" fmla="*/ 638055 w 1946588"/>
              <a:gd name="connsiteY23" fmla="*/ 199733 h 395257"/>
              <a:gd name="connsiteX24" fmla="*/ 548708 w 1946588"/>
              <a:gd name="connsiteY24" fmla="*/ 132660 h 395257"/>
              <a:gd name="connsiteX25" fmla="*/ 450698 w 1946588"/>
              <a:gd name="connsiteY25" fmla="*/ 238095 h 395257"/>
              <a:gd name="connsiteX26" fmla="*/ 549203 w 1946588"/>
              <a:gd name="connsiteY26" fmla="*/ 343530 h 395257"/>
              <a:gd name="connsiteX27" fmla="*/ 638550 w 1946588"/>
              <a:gd name="connsiteY27" fmla="*/ 281160 h 395257"/>
              <a:gd name="connsiteX28" fmla="*/ 697455 w 1946588"/>
              <a:gd name="connsiteY28" fmla="*/ 281160 h 395257"/>
              <a:gd name="connsiteX29" fmla="*/ 546728 w 1946588"/>
              <a:gd name="connsiteY29" fmla="*/ 395258 h 395257"/>
              <a:gd name="connsiteX30" fmla="*/ 392040 w 1946588"/>
              <a:gd name="connsiteY30" fmla="*/ 238095 h 395257"/>
              <a:gd name="connsiteX31" fmla="*/ 741263 w 1946588"/>
              <a:gd name="connsiteY31" fmla="*/ 86873 h 395257"/>
              <a:gd name="connsiteX32" fmla="*/ 793980 w 1946588"/>
              <a:gd name="connsiteY32" fmla="*/ 86873 h 395257"/>
              <a:gd name="connsiteX33" fmla="*/ 796208 w 1946588"/>
              <a:gd name="connsiteY33" fmla="*/ 125235 h 395257"/>
              <a:gd name="connsiteX34" fmla="*/ 878625 w 1946588"/>
              <a:gd name="connsiteY34" fmla="*/ 81180 h 395257"/>
              <a:gd name="connsiteX35" fmla="*/ 883823 w 1946588"/>
              <a:gd name="connsiteY35" fmla="*/ 81180 h 395257"/>
              <a:gd name="connsiteX36" fmla="*/ 883823 w 1946588"/>
              <a:gd name="connsiteY36" fmla="*/ 144788 h 395257"/>
              <a:gd name="connsiteX37" fmla="*/ 875160 w 1946588"/>
              <a:gd name="connsiteY37" fmla="*/ 144788 h 395257"/>
              <a:gd name="connsiteX38" fmla="*/ 798435 w 1946588"/>
              <a:gd name="connsiteY38" fmla="*/ 232898 h 395257"/>
              <a:gd name="connsiteX39" fmla="*/ 798435 w 1946588"/>
              <a:gd name="connsiteY39" fmla="*/ 389318 h 395257"/>
              <a:gd name="connsiteX40" fmla="*/ 741263 w 1946588"/>
              <a:gd name="connsiteY40" fmla="*/ 389318 h 395257"/>
              <a:gd name="connsiteX41" fmla="*/ 741263 w 1946588"/>
              <a:gd name="connsiteY41" fmla="*/ 86873 h 395257"/>
              <a:gd name="connsiteX42" fmla="*/ 741263 w 1946588"/>
              <a:gd name="connsiteY42" fmla="*/ 86873 h 395257"/>
              <a:gd name="connsiteX43" fmla="*/ 893228 w 1946588"/>
              <a:gd name="connsiteY43" fmla="*/ 238095 h 395257"/>
              <a:gd name="connsiteX44" fmla="*/ 1051876 w 1946588"/>
              <a:gd name="connsiteY44" fmla="*/ 81180 h 395257"/>
              <a:gd name="connsiteX45" fmla="*/ 1210523 w 1946588"/>
              <a:gd name="connsiteY45" fmla="*/ 238095 h 395257"/>
              <a:gd name="connsiteX46" fmla="*/ 1051876 w 1946588"/>
              <a:gd name="connsiteY46" fmla="*/ 395010 h 395257"/>
              <a:gd name="connsiteX47" fmla="*/ 893228 w 1946588"/>
              <a:gd name="connsiteY47" fmla="*/ 238095 h 395257"/>
              <a:gd name="connsiteX48" fmla="*/ 1152113 w 1946588"/>
              <a:gd name="connsiteY48" fmla="*/ 237600 h 395257"/>
              <a:gd name="connsiteX49" fmla="*/ 1051876 w 1946588"/>
              <a:gd name="connsiteY49" fmla="*/ 132660 h 395257"/>
              <a:gd name="connsiteX50" fmla="*/ 952133 w 1946588"/>
              <a:gd name="connsiteY50" fmla="*/ 237600 h 395257"/>
              <a:gd name="connsiteX51" fmla="*/ 1052371 w 1946588"/>
              <a:gd name="connsiteY51" fmla="*/ 343530 h 395257"/>
              <a:gd name="connsiteX52" fmla="*/ 1152113 w 1946588"/>
              <a:gd name="connsiteY52" fmla="*/ 237600 h 395257"/>
              <a:gd name="connsiteX53" fmla="*/ 1252846 w 1946588"/>
              <a:gd name="connsiteY53" fmla="*/ 86873 h 395257"/>
              <a:gd name="connsiteX54" fmla="*/ 1303831 w 1946588"/>
              <a:gd name="connsiteY54" fmla="*/ 86873 h 395257"/>
              <a:gd name="connsiteX55" fmla="*/ 1307791 w 1946588"/>
              <a:gd name="connsiteY55" fmla="*/ 118305 h 395257"/>
              <a:gd name="connsiteX56" fmla="*/ 1404563 w 1946588"/>
              <a:gd name="connsiteY56" fmla="*/ 81180 h 395257"/>
              <a:gd name="connsiteX57" fmla="*/ 1516186 w 1946588"/>
              <a:gd name="connsiteY57" fmla="*/ 198495 h 395257"/>
              <a:gd name="connsiteX58" fmla="*/ 1516186 w 1946588"/>
              <a:gd name="connsiteY58" fmla="*/ 389318 h 395257"/>
              <a:gd name="connsiteX59" fmla="*/ 1459013 w 1946588"/>
              <a:gd name="connsiteY59" fmla="*/ 389318 h 395257"/>
              <a:gd name="connsiteX60" fmla="*/ 1459013 w 1946588"/>
              <a:gd name="connsiteY60" fmla="*/ 209385 h 395257"/>
              <a:gd name="connsiteX61" fmla="*/ 1392436 w 1946588"/>
              <a:gd name="connsiteY61" fmla="*/ 133155 h 395257"/>
              <a:gd name="connsiteX62" fmla="*/ 1310018 w 1946588"/>
              <a:gd name="connsiteY62" fmla="*/ 215078 h 395257"/>
              <a:gd name="connsiteX63" fmla="*/ 1310018 w 1946588"/>
              <a:gd name="connsiteY63" fmla="*/ 389318 h 395257"/>
              <a:gd name="connsiteX64" fmla="*/ 1252846 w 1946588"/>
              <a:gd name="connsiteY64" fmla="*/ 389318 h 395257"/>
              <a:gd name="connsiteX65" fmla="*/ 1252846 w 1946588"/>
              <a:gd name="connsiteY65" fmla="*/ 86873 h 395257"/>
              <a:gd name="connsiteX66" fmla="*/ 1252846 w 1946588"/>
              <a:gd name="connsiteY66" fmla="*/ 86873 h 395257"/>
              <a:gd name="connsiteX67" fmla="*/ 1578803 w 1946588"/>
              <a:gd name="connsiteY67" fmla="*/ 86873 h 395257"/>
              <a:gd name="connsiteX68" fmla="*/ 1635481 w 1946588"/>
              <a:gd name="connsiteY68" fmla="*/ 86873 h 395257"/>
              <a:gd name="connsiteX69" fmla="*/ 1635481 w 1946588"/>
              <a:gd name="connsiteY69" fmla="*/ 389318 h 395257"/>
              <a:gd name="connsiteX70" fmla="*/ 1578803 w 1946588"/>
              <a:gd name="connsiteY70" fmla="*/ 389318 h 395257"/>
              <a:gd name="connsiteX71" fmla="*/ 1578803 w 1946588"/>
              <a:gd name="connsiteY71" fmla="*/ 86873 h 395257"/>
              <a:gd name="connsiteX72" fmla="*/ 1694633 w 1946588"/>
              <a:gd name="connsiteY72" fmla="*/ 296010 h 395257"/>
              <a:gd name="connsiteX73" fmla="*/ 1750321 w 1946588"/>
              <a:gd name="connsiteY73" fmla="*/ 296010 h 395257"/>
              <a:gd name="connsiteX74" fmla="*/ 1828284 w 1946588"/>
              <a:gd name="connsiteY74" fmla="*/ 348728 h 395257"/>
              <a:gd name="connsiteX75" fmla="*/ 1890654 w 1946588"/>
              <a:gd name="connsiteY75" fmla="*/ 306900 h 395257"/>
              <a:gd name="connsiteX76" fmla="*/ 1867141 w 1946588"/>
              <a:gd name="connsiteY76" fmla="*/ 274230 h 395257"/>
              <a:gd name="connsiteX77" fmla="*/ 1810463 w 1946588"/>
              <a:gd name="connsiteY77" fmla="*/ 262103 h 395257"/>
              <a:gd name="connsiteX78" fmla="*/ 1742154 w 1946588"/>
              <a:gd name="connsiteY78" fmla="*/ 244283 h 395257"/>
              <a:gd name="connsiteX79" fmla="*/ 1703791 w 1946588"/>
              <a:gd name="connsiteY79" fmla="*/ 178943 h 395257"/>
              <a:gd name="connsiteX80" fmla="*/ 1818879 w 1946588"/>
              <a:gd name="connsiteY80" fmla="*/ 80933 h 395257"/>
              <a:gd name="connsiteX81" fmla="*/ 1939659 w 1946588"/>
              <a:gd name="connsiteY81" fmla="*/ 179438 h 395257"/>
              <a:gd name="connsiteX82" fmla="*/ 1885209 w 1946588"/>
              <a:gd name="connsiteY82" fmla="*/ 179438 h 395257"/>
              <a:gd name="connsiteX83" fmla="*/ 1818879 w 1946588"/>
              <a:gd name="connsiteY83" fmla="*/ 127215 h 395257"/>
              <a:gd name="connsiteX84" fmla="*/ 1758736 w 1946588"/>
              <a:gd name="connsiteY84" fmla="*/ 171765 h 395257"/>
              <a:gd name="connsiteX85" fmla="*/ 1781754 w 1946588"/>
              <a:gd name="connsiteY85" fmla="*/ 202703 h 395257"/>
              <a:gd name="connsiteX86" fmla="*/ 1847589 w 1946588"/>
              <a:gd name="connsiteY86" fmla="*/ 214830 h 395257"/>
              <a:gd name="connsiteX87" fmla="*/ 1909464 w 1946588"/>
              <a:gd name="connsiteY87" fmla="*/ 232650 h 395257"/>
              <a:gd name="connsiteX88" fmla="*/ 1946589 w 1946588"/>
              <a:gd name="connsiteY88" fmla="*/ 299723 h 395257"/>
              <a:gd name="connsiteX89" fmla="*/ 1915156 w 1946588"/>
              <a:gd name="connsiteY89" fmla="*/ 370260 h 395257"/>
              <a:gd name="connsiteX90" fmla="*/ 1828036 w 1946588"/>
              <a:gd name="connsiteY90" fmla="*/ 395010 h 395257"/>
              <a:gd name="connsiteX91" fmla="*/ 1694633 w 1946588"/>
              <a:gd name="connsiteY91" fmla="*/ 296010 h 39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946588" h="395257">
                <a:moveTo>
                  <a:pt x="162855" y="0"/>
                </a:moveTo>
                <a:lnTo>
                  <a:pt x="224730" y="0"/>
                </a:lnTo>
                <a:lnTo>
                  <a:pt x="387338" y="389565"/>
                </a:lnTo>
                <a:lnTo>
                  <a:pt x="327690" y="389565"/>
                </a:lnTo>
                <a:lnTo>
                  <a:pt x="299723" y="318533"/>
                </a:lnTo>
                <a:lnTo>
                  <a:pt x="88358" y="318533"/>
                </a:lnTo>
                <a:lnTo>
                  <a:pt x="59648" y="389565"/>
                </a:lnTo>
                <a:lnTo>
                  <a:pt x="0" y="389565"/>
                </a:lnTo>
                <a:lnTo>
                  <a:pt x="162855" y="0"/>
                </a:lnTo>
                <a:close/>
                <a:moveTo>
                  <a:pt x="280170" y="269775"/>
                </a:moveTo>
                <a:lnTo>
                  <a:pt x="261855" y="224978"/>
                </a:lnTo>
                <a:lnTo>
                  <a:pt x="125483" y="224978"/>
                </a:lnTo>
                <a:lnTo>
                  <a:pt x="107663" y="269775"/>
                </a:lnTo>
                <a:lnTo>
                  <a:pt x="280170" y="269775"/>
                </a:lnTo>
                <a:close/>
                <a:moveTo>
                  <a:pt x="244035" y="179190"/>
                </a:moveTo>
                <a:lnTo>
                  <a:pt x="233640" y="153945"/>
                </a:lnTo>
                <a:cubicBezTo>
                  <a:pt x="217058" y="112613"/>
                  <a:pt x="202703" y="78210"/>
                  <a:pt x="193545" y="52470"/>
                </a:cubicBezTo>
                <a:cubicBezTo>
                  <a:pt x="184883" y="78210"/>
                  <a:pt x="170528" y="112613"/>
                  <a:pt x="153945" y="153945"/>
                </a:cubicBezTo>
                <a:lnTo>
                  <a:pt x="143550" y="179190"/>
                </a:lnTo>
                <a:lnTo>
                  <a:pt x="244035" y="179190"/>
                </a:lnTo>
                <a:close/>
                <a:moveTo>
                  <a:pt x="392040" y="238095"/>
                </a:moveTo>
                <a:cubicBezTo>
                  <a:pt x="392040" y="144788"/>
                  <a:pt x="460845" y="81180"/>
                  <a:pt x="549698" y="81180"/>
                </a:cubicBezTo>
                <a:cubicBezTo>
                  <a:pt x="625928" y="81180"/>
                  <a:pt x="683843" y="124740"/>
                  <a:pt x="696960" y="199733"/>
                </a:cubicBezTo>
                <a:lnTo>
                  <a:pt x="638055" y="199733"/>
                </a:lnTo>
                <a:cubicBezTo>
                  <a:pt x="624938" y="153450"/>
                  <a:pt x="593258" y="132660"/>
                  <a:pt x="548708" y="132660"/>
                </a:cubicBezTo>
                <a:cubicBezTo>
                  <a:pt x="486338" y="132660"/>
                  <a:pt x="450698" y="178448"/>
                  <a:pt x="450698" y="238095"/>
                </a:cubicBezTo>
                <a:cubicBezTo>
                  <a:pt x="450698" y="300465"/>
                  <a:pt x="488565" y="343530"/>
                  <a:pt x="549203" y="343530"/>
                </a:cubicBezTo>
                <a:cubicBezTo>
                  <a:pt x="593258" y="343530"/>
                  <a:pt x="625928" y="321255"/>
                  <a:pt x="638550" y="281160"/>
                </a:cubicBezTo>
                <a:lnTo>
                  <a:pt x="697455" y="281160"/>
                </a:lnTo>
                <a:cubicBezTo>
                  <a:pt x="679140" y="354420"/>
                  <a:pt x="620730" y="395258"/>
                  <a:pt x="546728" y="395258"/>
                </a:cubicBezTo>
                <a:cubicBezTo>
                  <a:pt x="451440" y="395258"/>
                  <a:pt x="392040" y="328680"/>
                  <a:pt x="392040" y="238095"/>
                </a:cubicBezTo>
                <a:close/>
                <a:moveTo>
                  <a:pt x="741263" y="86873"/>
                </a:moveTo>
                <a:lnTo>
                  <a:pt x="793980" y="86873"/>
                </a:lnTo>
                <a:lnTo>
                  <a:pt x="796208" y="125235"/>
                </a:lnTo>
                <a:cubicBezTo>
                  <a:pt x="815018" y="98258"/>
                  <a:pt x="843233" y="81180"/>
                  <a:pt x="878625" y="81180"/>
                </a:cubicBezTo>
                <a:lnTo>
                  <a:pt x="883823" y="81180"/>
                </a:lnTo>
                <a:lnTo>
                  <a:pt x="883823" y="144788"/>
                </a:lnTo>
                <a:lnTo>
                  <a:pt x="875160" y="144788"/>
                </a:lnTo>
                <a:cubicBezTo>
                  <a:pt x="815018" y="144788"/>
                  <a:pt x="798435" y="179190"/>
                  <a:pt x="798435" y="232898"/>
                </a:cubicBezTo>
                <a:lnTo>
                  <a:pt x="798435" y="389318"/>
                </a:lnTo>
                <a:lnTo>
                  <a:pt x="741263" y="389318"/>
                </a:lnTo>
                <a:lnTo>
                  <a:pt x="741263" y="86873"/>
                </a:lnTo>
                <a:lnTo>
                  <a:pt x="741263" y="86873"/>
                </a:lnTo>
                <a:close/>
                <a:moveTo>
                  <a:pt x="893228" y="238095"/>
                </a:moveTo>
                <a:cubicBezTo>
                  <a:pt x="893228" y="145283"/>
                  <a:pt x="962528" y="81180"/>
                  <a:pt x="1051876" y="81180"/>
                </a:cubicBezTo>
                <a:cubicBezTo>
                  <a:pt x="1144688" y="81180"/>
                  <a:pt x="1210523" y="148748"/>
                  <a:pt x="1210523" y="238095"/>
                </a:cubicBezTo>
                <a:cubicBezTo>
                  <a:pt x="1210523" y="328680"/>
                  <a:pt x="1143451" y="395010"/>
                  <a:pt x="1051876" y="395010"/>
                </a:cubicBezTo>
                <a:cubicBezTo>
                  <a:pt x="960301" y="395010"/>
                  <a:pt x="893228" y="328680"/>
                  <a:pt x="893228" y="238095"/>
                </a:cubicBezTo>
                <a:close/>
                <a:moveTo>
                  <a:pt x="1152113" y="237600"/>
                </a:moveTo>
                <a:cubicBezTo>
                  <a:pt x="1152113" y="177953"/>
                  <a:pt x="1113256" y="132660"/>
                  <a:pt x="1051876" y="132660"/>
                </a:cubicBezTo>
                <a:cubicBezTo>
                  <a:pt x="989506" y="132660"/>
                  <a:pt x="952133" y="178448"/>
                  <a:pt x="952133" y="237600"/>
                </a:cubicBezTo>
                <a:cubicBezTo>
                  <a:pt x="952133" y="300713"/>
                  <a:pt x="993961" y="343530"/>
                  <a:pt x="1052371" y="343530"/>
                </a:cubicBezTo>
                <a:cubicBezTo>
                  <a:pt x="1111523" y="343530"/>
                  <a:pt x="1152113" y="298238"/>
                  <a:pt x="1152113" y="237600"/>
                </a:cubicBezTo>
                <a:close/>
                <a:moveTo>
                  <a:pt x="1252846" y="86873"/>
                </a:moveTo>
                <a:lnTo>
                  <a:pt x="1303831" y="86873"/>
                </a:lnTo>
                <a:lnTo>
                  <a:pt x="1307791" y="118305"/>
                </a:lnTo>
                <a:cubicBezTo>
                  <a:pt x="1331303" y="93803"/>
                  <a:pt x="1363231" y="81180"/>
                  <a:pt x="1404563" y="81180"/>
                </a:cubicBezTo>
                <a:cubicBezTo>
                  <a:pt x="1476091" y="81180"/>
                  <a:pt x="1516186" y="123503"/>
                  <a:pt x="1516186" y="198495"/>
                </a:cubicBezTo>
                <a:lnTo>
                  <a:pt x="1516186" y="389318"/>
                </a:lnTo>
                <a:lnTo>
                  <a:pt x="1459013" y="389318"/>
                </a:lnTo>
                <a:lnTo>
                  <a:pt x="1459013" y="209385"/>
                </a:lnTo>
                <a:cubicBezTo>
                  <a:pt x="1459013" y="160133"/>
                  <a:pt x="1439461" y="133155"/>
                  <a:pt x="1392436" y="133155"/>
                </a:cubicBezTo>
                <a:cubicBezTo>
                  <a:pt x="1341451" y="133155"/>
                  <a:pt x="1310018" y="165825"/>
                  <a:pt x="1310018" y="215078"/>
                </a:cubicBezTo>
                <a:lnTo>
                  <a:pt x="1310018" y="389318"/>
                </a:lnTo>
                <a:lnTo>
                  <a:pt x="1252846" y="389318"/>
                </a:lnTo>
                <a:lnTo>
                  <a:pt x="1252846" y="86873"/>
                </a:lnTo>
                <a:lnTo>
                  <a:pt x="1252846" y="86873"/>
                </a:lnTo>
                <a:close/>
                <a:moveTo>
                  <a:pt x="1578803" y="86873"/>
                </a:moveTo>
                <a:lnTo>
                  <a:pt x="1635481" y="86873"/>
                </a:lnTo>
                <a:lnTo>
                  <a:pt x="1635481" y="389318"/>
                </a:lnTo>
                <a:lnTo>
                  <a:pt x="1578803" y="389318"/>
                </a:lnTo>
                <a:lnTo>
                  <a:pt x="1578803" y="86873"/>
                </a:lnTo>
                <a:close/>
                <a:moveTo>
                  <a:pt x="1694633" y="296010"/>
                </a:moveTo>
                <a:lnTo>
                  <a:pt x="1750321" y="296010"/>
                </a:lnTo>
                <a:cubicBezTo>
                  <a:pt x="1756013" y="332640"/>
                  <a:pt x="1785218" y="348728"/>
                  <a:pt x="1828284" y="348728"/>
                </a:cubicBezTo>
                <a:cubicBezTo>
                  <a:pt x="1863923" y="348728"/>
                  <a:pt x="1890654" y="334868"/>
                  <a:pt x="1890654" y="306900"/>
                </a:cubicBezTo>
                <a:cubicBezTo>
                  <a:pt x="1890654" y="287348"/>
                  <a:pt x="1881496" y="279428"/>
                  <a:pt x="1867141" y="274230"/>
                </a:cubicBezTo>
                <a:cubicBezTo>
                  <a:pt x="1853281" y="269033"/>
                  <a:pt x="1839173" y="266805"/>
                  <a:pt x="1810463" y="262103"/>
                </a:cubicBezTo>
                <a:cubicBezTo>
                  <a:pt x="1780763" y="257648"/>
                  <a:pt x="1759973" y="252945"/>
                  <a:pt x="1742154" y="244283"/>
                </a:cubicBezTo>
                <a:cubicBezTo>
                  <a:pt x="1714681" y="231165"/>
                  <a:pt x="1703791" y="206415"/>
                  <a:pt x="1703791" y="178943"/>
                </a:cubicBezTo>
                <a:cubicBezTo>
                  <a:pt x="1703791" y="114840"/>
                  <a:pt x="1754281" y="80933"/>
                  <a:pt x="1818879" y="80933"/>
                </a:cubicBezTo>
                <a:cubicBezTo>
                  <a:pt x="1889416" y="80933"/>
                  <a:pt x="1936194" y="113603"/>
                  <a:pt x="1939659" y="179438"/>
                </a:cubicBezTo>
                <a:lnTo>
                  <a:pt x="1885209" y="179438"/>
                </a:lnTo>
                <a:cubicBezTo>
                  <a:pt x="1881743" y="144540"/>
                  <a:pt x="1854271" y="127215"/>
                  <a:pt x="1818879" y="127215"/>
                </a:cubicBezTo>
                <a:cubicBezTo>
                  <a:pt x="1781011" y="127215"/>
                  <a:pt x="1758736" y="146025"/>
                  <a:pt x="1758736" y="171765"/>
                </a:cubicBezTo>
                <a:cubicBezTo>
                  <a:pt x="1758736" y="188348"/>
                  <a:pt x="1766656" y="197010"/>
                  <a:pt x="1781754" y="202703"/>
                </a:cubicBezTo>
                <a:cubicBezTo>
                  <a:pt x="1796604" y="208395"/>
                  <a:pt x="1824076" y="211365"/>
                  <a:pt x="1847589" y="214830"/>
                </a:cubicBezTo>
                <a:cubicBezTo>
                  <a:pt x="1869864" y="218295"/>
                  <a:pt x="1890654" y="222255"/>
                  <a:pt x="1909464" y="232650"/>
                </a:cubicBezTo>
                <a:cubicBezTo>
                  <a:pt x="1934709" y="246263"/>
                  <a:pt x="1946589" y="272745"/>
                  <a:pt x="1946589" y="299723"/>
                </a:cubicBezTo>
                <a:cubicBezTo>
                  <a:pt x="1946589" y="328433"/>
                  <a:pt x="1935698" y="353678"/>
                  <a:pt x="1915156" y="370260"/>
                </a:cubicBezTo>
                <a:cubicBezTo>
                  <a:pt x="1893376" y="388080"/>
                  <a:pt x="1864666" y="395010"/>
                  <a:pt x="1828036" y="395010"/>
                </a:cubicBezTo>
                <a:cubicBezTo>
                  <a:pt x="1754281" y="395258"/>
                  <a:pt x="1700326" y="367785"/>
                  <a:pt x="1694633" y="296010"/>
                </a:cubicBezTo>
                <a:close/>
              </a:path>
            </a:pathLst>
          </a:custGeom>
          <a:solidFill>
            <a:srgbClr val="FFFFFF"/>
          </a:solidFill>
          <a:ln w="2469" cap="flat">
            <a:noFill/>
            <a:prstDash val="solid"/>
            <a:miter/>
          </a:ln>
        </p:spPr>
        <p:txBody>
          <a:bodyPr rtlCol="0" anchor="ctr"/>
          <a:lstStyle/>
          <a:p>
            <a:endParaRPr lang="en-US" noProof="0"/>
          </a:p>
        </p:txBody>
      </p:sp>
    </p:spTree>
    <p:extLst>
      <p:ext uri="{BB962C8B-B14F-4D97-AF65-F5344CB8AC3E}">
        <p14:creationId xmlns:p14="http://schemas.microsoft.com/office/powerpoint/2010/main" val="2269237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ext Placeholder 2"/>
          <p:cNvSpPr>
            <a:spLocks noGrp="1"/>
          </p:cNvSpPr>
          <p:nvPr>
            <p:ph type="body" sz="quarter" idx="11" hasCustomPrompt="1"/>
          </p:nvPr>
        </p:nvSpPr>
        <p:spPr>
          <a:xfrm>
            <a:off x="252000" y="1166813"/>
            <a:ext cx="8640000" cy="3492500"/>
          </a:xfrm>
          <a:prstGeom prst="rect">
            <a:avLst/>
          </a:prstGeom>
        </p:spPr>
        <p:txBody>
          <a:bodyPr lIns="0" tIns="0" rIns="0" bIns="0">
            <a:noAutofit/>
          </a:bodyPr>
          <a:lstStyle>
            <a:lvl1pPr marL="0" marR="0" indent="0" algn="l" defTabSz="685800" rtl="0" eaLnBrk="1" fontAlgn="auto" latinLnBrk="0" hangingPunct="1">
              <a:lnSpc>
                <a:spcPct val="100000"/>
              </a:lnSpc>
              <a:spcBef>
                <a:spcPts val="600"/>
              </a:spcBef>
              <a:spcAft>
                <a:spcPts val="0"/>
              </a:spcAft>
              <a:buClrTx/>
              <a:buSzTx/>
              <a:buFont typeface="+mj-lt"/>
              <a:buNone/>
              <a:tabLst/>
              <a:defRPr lang="en-US" sz="1800" b="0" kern="1200" dirty="0">
                <a:solidFill>
                  <a:schemeClr val="tx2"/>
                </a:solidFill>
                <a:latin typeface="+mn-lt"/>
                <a:ea typeface="+mn-ea"/>
                <a:cs typeface="+mn-cs"/>
              </a:defRPr>
            </a:lvl1pPr>
            <a:lvl2pPr marL="622300" indent="-279400">
              <a:lnSpc>
                <a:spcPct val="100000"/>
              </a:lnSpc>
              <a:buSzPct val="80000"/>
              <a:buFont typeface="Wingdings" pitchFamily="2" charset="2"/>
              <a:buChar char="§"/>
              <a:tabLst/>
              <a:defRPr lang="ru-RU" sz="1600" b="0" kern="1200" dirty="0" smtClean="0">
                <a:solidFill>
                  <a:schemeClr val="tx2"/>
                </a:solidFill>
                <a:latin typeface="+mn-lt"/>
                <a:ea typeface="+mn-ea"/>
                <a:cs typeface="+mn-cs"/>
              </a:defRPr>
            </a:lvl2pPr>
            <a:lvl3pPr marL="1028700" indent="-342900">
              <a:lnSpc>
                <a:spcPct val="100000"/>
              </a:lnSpc>
              <a:buSzPct val="80000"/>
              <a:buFont typeface="+mj-lt"/>
              <a:buAutoNum type="alphaLcParenR"/>
              <a:tabLst/>
              <a:defRPr lang="ru-RU" sz="1400" b="0" kern="1200" dirty="0" smtClean="0">
                <a:solidFill>
                  <a:schemeClr val="tx2"/>
                </a:solidFill>
                <a:latin typeface="+mn-lt"/>
                <a:ea typeface="+mn-ea"/>
                <a:cs typeface="+mn-cs"/>
              </a:defRPr>
            </a:lvl3pPr>
            <a:lvl4pPr marL="1371600" indent="-342900">
              <a:lnSpc>
                <a:spcPct val="100000"/>
              </a:lnSpc>
              <a:buSzPct val="80000"/>
              <a:buFont typeface="+mj-lt"/>
              <a:buAutoNum type="romanLcPeriod"/>
              <a:tabLst/>
              <a:defRPr lang="ru-RU" sz="1400" b="0" kern="1200" dirty="0" smtClean="0">
                <a:solidFill>
                  <a:schemeClr val="tx2"/>
                </a:solidFill>
                <a:latin typeface="+mn-lt"/>
                <a:ea typeface="+mn-ea"/>
                <a:cs typeface="+mn-cs"/>
              </a:defRPr>
            </a:lvl4pPr>
            <a:lvl5pPr marL="1714500" indent="-342900">
              <a:lnSpc>
                <a:spcPct val="100000"/>
              </a:lnSpc>
              <a:buSzPct val="80000"/>
              <a:buFont typeface="Arial" panose="020B0604020202020204" pitchFamily="34" charset="0"/>
              <a:buChar char="•"/>
              <a:tabLst/>
              <a:defRPr lang="ru-RU" sz="1400" b="0" kern="1200" dirty="0" smtClean="0">
                <a:solidFill>
                  <a:schemeClr val="tx2"/>
                </a:solidFill>
                <a:latin typeface="+mn-lt"/>
                <a:ea typeface="+mn-ea"/>
                <a:cs typeface="+mn-cs"/>
              </a:defRPr>
            </a:lvl5pPr>
            <a:lvl6pPr marL="2057400" indent="-342900">
              <a:lnSpc>
                <a:spcPct val="100000"/>
              </a:lnSpc>
              <a:buSzPct val="80000"/>
              <a:buFont typeface="Arial" panose="020B0604020202020204" pitchFamily="34" charset="0"/>
              <a:buChar char="•"/>
              <a:tabLst/>
              <a:defRPr lang="ru-RU" sz="1400" b="0" kern="1200" dirty="0" smtClean="0">
                <a:solidFill>
                  <a:schemeClr val="tx2"/>
                </a:solidFill>
                <a:latin typeface="+mn-lt"/>
                <a:ea typeface="+mn-ea"/>
                <a:cs typeface="+mn-cs"/>
              </a:defRPr>
            </a:lvl6pPr>
            <a:lvl7pPr marL="2400300" indent="-342900">
              <a:buSzPct val="80000"/>
              <a:buFont typeface="Arial" panose="020B0604020202020204" pitchFamily="34" charset="0"/>
              <a:buChar char="•"/>
              <a:defRPr lang="ru-RU" sz="1400" b="0" kern="1200" dirty="0" smtClean="0">
                <a:solidFill>
                  <a:schemeClr val="tx2"/>
                </a:solidFill>
                <a:latin typeface="+mn-lt"/>
                <a:ea typeface="+mn-ea"/>
                <a:cs typeface="+mn-cs"/>
              </a:defRPr>
            </a:lvl7pPr>
            <a:lvl8pPr marL="2743200" indent="-342900">
              <a:buSzPct val="80000"/>
              <a:buFont typeface="Arial" panose="020B0604020202020204" pitchFamily="34" charset="0"/>
              <a:buChar char="•"/>
              <a:defRPr lang="ru-RU" sz="1400" b="0" kern="1200" dirty="0" smtClean="0">
                <a:solidFill>
                  <a:schemeClr val="tx2"/>
                </a:solidFill>
                <a:latin typeface="+mn-lt"/>
                <a:ea typeface="+mn-ea"/>
                <a:cs typeface="+mn-cs"/>
              </a:defRPr>
            </a:lvl8pPr>
          </a:lstStyle>
          <a:p>
            <a:pPr lvl="0"/>
            <a:r>
              <a:rPr lang="en-US" noProof="0"/>
              <a:t>08:00 am — Speaker 1. Name Surname, job title.</a:t>
            </a:r>
          </a:p>
          <a:p>
            <a:pPr lvl="0"/>
            <a:r>
              <a:rPr lang="en-US" noProof="0"/>
              <a:t>. . .</a:t>
            </a:r>
          </a:p>
        </p:txBody>
      </p:sp>
      <p:sp>
        <p:nvSpPr>
          <p:cNvPr id="13" name="Title Placeholder 1">
            <a:extLst>
              <a:ext uri="{FF2B5EF4-FFF2-40B4-BE49-F238E27FC236}">
                <a16:creationId xmlns:a16="http://schemas.microsoft.com/office/drawing/2014/main" id="{1AAF299A-6441-444E-A370-0FBC4ED068B2}"/>
              </a:ext>
            </a:extLst>
          </p:cNvPr>
          <p:cNvSpPr>
            <a:spLocks noGrp="1"/>
          </p:cNvSpPr>
          <p:nvPr>
            <p:ph type="title" hasCustomPrompt="1"/>
          </p:nvPr>
        </p:nvSpPr>
        <p:spPr>
          <a:xfrm>
            <a:off x="252000" y="237317"/>
            <a:ext cx="8640000" cy="713596"/>
          </a:xfrm>
          <a:prstGeom prst="rect">
            <a:avLst/>
          </a:prstGeom>
        </p:spPr>
        <p:txBody>
          <a:bodyPr vert="horz" lIns="0" tIns="0" rIns="0" bIns="0" rtlCol="0" anchor="t" anchorCtr="0">
            <a:noAutofit/>
          </a:bodyPr>
          <a:lstStyle>
            <a:lvl1pPr>
              <a:defRPr>
                <a:latin typeface="+mj-lt"/>
              </a:defRPr>
            </a:lvl1pPr>
          </a:lstStyle>
          <a:p>
            <a:r>
              <a:rPr lang="en-US" noProof="0"/>
              <a:t>Agenda slide</a:t>
            </a:r>
          </a:p>
        </p:txBody>
      </p:sp>
      <p:sp>
        <p:nvSpPr>
          <p:cNvPr id="10" name="Text Placeholder 23">
            <a:extLst>
              <a:ext uri="{FF2B5EF4-FFF2-40B4-BE49-F238E27FC236}">
                <a16:creationId xmlns:a16="http://schemas.microsoft.com/office/drawing/2014/main" id="{32F49CFE-0E4E-9903-B7F9-B2DC28C3398A}"/>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11" name="Text Placeholder 26">
            <a:extLst>
              <a:ext uri="{FF2B5EF4-FFF2-40B4-BE49-F238E27FC236}">
                <a16:creationId xmlns:a16="http://schemas.microsoft.com/office/drawing/2014/main" id="{AB332B65-447C-7421-F4BF-F744C691490B}"/>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12" name="Text Placeholder 26">
            <a:extLst>
              <a:ext uri="{FF2B5EF4-FFF2-40B4-BE49-F238E27FC236}">
                <a16:creationId xmlns:a16="http://schemas.microsoft.com/office/drawing/2014/main" id="{74B03E35-D958-1A2A-4422-9A6CAD9CB9C6}"/>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14" name="Text Placeholder 26">
            <a:extLst>
              <a:ext uri="{FF2B5EF4-FFF2-40B4-BE49-F238E27FC236}">
                <a16:creationId xmlns:a16="http://schemas.microsoft.com/office/drawing/2014/main" id="{66CD22AB-C926-DF8A-FF14-F7E106D51CAE}"/>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5" name="Text Placeholder 26">
            <a:extLst>
              <a:ext uri="{FF2B5EF4-FFF2-40B4-BE49-F238E27FC236}">
                <a16:creationId xmlns:a16="http://schemas.microsoft.com/office/drawing/2014/main" id="{15558877-59BD-EE81-9F71-3BA13331E735}"/>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16" name="Text Placeholder 23">
            <a:extLst>
              <a:ext uri="{FF2B5EF4-FFF2-40B4-BE49-F238E27FC236}">
                <a16:creationId xmlns:a16="http://schemas.microsoft.com/office/drawing/2014/main" id="{3A6C9770-D670-3A9F-8E65-7F12211FCE8D}"/>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17" name="Text Placeholder 23">
            <a:extLst>
              <a:ext uri="{FF2B5EF4-FFF2-40B4-BE49-F238E27FC236}">
                <a16:creationId xmlns:a16="http://schemas.microsoft.com/office/drawing/2014/main" id="{6A6E5D8D-5E00-5012-B940-9E92ADDC54F2}"/>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18" name="Text Placeholder 26">
            <a:extLst>
              <a:ext uri="{FF2B5EF4-FFF2-40B4-BE49-F238E27FC236}">
                <a16:creationId xmlns:a16="http://schemas.microsoft.com/office/drawing/2014/main" id="{437836F4-BD42-7B1B-0187-6D192F0928BC}"/>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19" name="Text Placeholder 26">
            <a:extLst>
              <a:ext uri="{FF2B5EF4-FFF2-40B4-BE49-F238E27FC236}">
                <a16:creationId xmlns:a16="http://schemas.microsoft.com/office/drawing/2014/main" id="{5CF0B477-FF36-72F5-364D-8EBBA43311CF}"/>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Tree>
    <p:extLst>
      <p:ext uri="{BB962C8B-B14F-4D97-AF65-F5344CB8AC3E}">
        <p14:creationId xmlns:p14="http://schemas.microsoft.com/office/powerpoint/2010/main" val="3386782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common)">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AAF299A-6441-444E-A370-0FBC4ED068B2}"/>
              </a:ext>
            </a:extLst>
          </p:cNvPr>
          <p:cNvSpPr>
            <a:spLocks noGrp="1"/>
          </p:cNvSpPr>
          <p:nvPr>
            <p:ph type="title" hasCustomPrompt="1"/>
          </p:nvPr>
        </p:nvSpPr>
        <p:spPr>
          <a:xfrm>
            <a:off x="250826" y="237317"/>
            <a:ext cx="8640000" cy="713596"/>
          </a:xfrm>
          <a:prstGeom prst="rect">
            <a:avLst/>
          </a:prstGeom>
        </p:spPr>
        <p:txBody>
          <a:bodyPr vert="horz" lIns="0" tIns="0" rIns="0" bIns="0" rtlCol="0" anchor="t" anchorCtr="0">
            <a:noAutofit/>
          </a:bodyPr>
          <a:lstStyle>
            <a:lvl1pPr>
              <a:defRPr>
                <a:latin typeface="+mj-lt"/>
              </a:defRPr>
            </a:lvl1pPr>
          </a:lstStyle>
          <a:p>
            <a:r>
              <a:rPr lang="en-US" noProof="0"/>
              <a:t>Click to add a title</a:t>
            </a:r>
          </a:p>
        </p:txBody>
      </p:sp>
      <p:sp>
        <p:nvSpPr>
          <p:cNvPr id="3" name="Content Placeholder 2">
            <a:extLst>
              <a:ext uri="{FF2B5EF4-FFF2-40B4-BE49-F238E27FC236}">
                <a16:creationId xmlns:a16="http://schemas.microsoft.com/office/drawing/2014/main" id="{1D312E8C-BE32-5F45-A5AB-57FDA3272178}"/>
              </a:ext>
            </a:extLst>
          </p:cNvPr>
          <p:cNvSpPr>
            <a:spLocks noGrp="1"/>
          </p:cNvSpPr>
          <p:nvPr>
            <p:ph sz="quarter" idx="10" hasCustomPrompt="1"/>
          </p:nvPr>
        </p:nvSpPr>
        <p:spPr>
          <a:xfrm>
            <a:off x="250826" y="1166813"/>
            <a:ext cx="8640000" cy="3492500"/>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US" noProof="0"/>
              <a:t>Click to start texting</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23">
            <a:extLst>
              <a:ext uri="{FF2B5EF4-FFF2-40B4-BE49-F238E27FC236}">
                <a16:creationId xmlns:a16="http://schemas.microsoft.com/office/drawing/2014/main" id="{AB4A249E-E23B-FA8F-AEC5-1AD975C80F2D}"/>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7" name="Text Placeholder 26">
            <a:extLst>
              <a:ext uri="{FF2B5EF4-FFF2-40B4-BE49-F238E27FC236}">
                <a16:creationId xmlns:a16="http://schemas.microsoft.com/office/drawing/2014/main" id="{2EBDD4D9-031B-24F3-43C3-288399760F3F}"/>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8" name="Text Placeholder 26">
            <a:extLst>
              <a:ext uri="{FF2B5EF4-FFF2-40B4-BE49-F238E27FC236}">
                <a16:creationId xmlns:a16="http://schemas.microsoft.com/office/drawing/2014/main" id="{19ED88D4-4ECB-A05E-147B-720F26969389}"/>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9" name="Text Placeholder 26">
            <a:extLst>
              <a:ext uri="{FF2B5EF4-FFF2-40B4-BE49-F238E27FC236}">
                <a16:creationId xmlns:a16="http://schemas.microsoft.com/office/drawing/2014/main" id="{662FF722-927C-539E-2C3F-464752AAA811}"/>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0" name="Text Placeholder 26">
            <a:extLst>
              <a:ext uri="{FF2B5EF4-FFF2-40B4-BE49-F238E27FC236}">
                <a16:creationId xmlns:a16="http://schemas.microsoft.com/office/drawing/2014/main" id="{84A67C17-2E76-932A-EB51-32453F2D8979}"/>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2" name="Text Placeholder 23">
            <a:extLst>
              <a:ext uri="{FF2B5EF4-FFF2-40B4-BE49-F238E27FC236}">
                <a16:creationId xmlns:a16="http://schemas.microsoft.com/office/drawing/2014/main" id="{5414E529-81C3-9F9D-A7B7-51780EFD3801}"/>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5" name="Text Placeholder 23">
            <a:extLst>
              <a:ext uri="{FF2B5EF4-FFF2-40B4-BE49-F238E27FC236}">
                <a16:creationId xmlns:a16="http://schemas.microsoft.com/office/drawing/2014/main" id="{3EDD8862-BAC2-DA36-1925-16CDCDD408AE}"/>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20" name="Text Placeholder 26">
            <a:extLst>
              <a:ext uri="{FF2B5EF4-FFF2-40B4-BE49-F238E27FC236}">
                <a16:creationId xmlns:a16="http://schemas.microsoft.com/office/drawing/2014/main" id="{8F135530-1A30-4EEB-1E65-016FBB040E46}"/>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21" name="Text Placeholder 26">
            <a:extLst>
              <a:ext uri="{FF2B5EF4-FFF2-40B4-BE49-F238E27FC236}">
                <a16:creationId xmlns:a16="http://schemas.microsoft.com/office/drawing/2014/main" id="{E6932C1A-CA11-4ACC-61A5-B9722FDDCCE8}"/>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Tree>
    <p:extLst>
      <p:ext uri="{BB962C8B-B14F-4D97-AF65-F5344CB8AC3E}">
        <p14:creationId xmlns:p14="http://schemas.microsoft.com/office/powerpoint/2010/main" val="3180107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AAF299A-6441-444E-A370-0FBC4ED068B2}"/>
              </a:ext>
            </a:extLst>
          </p:cNvPr>
          <p:cNvSpPr>
            <a:spLocks noGrp="1"/>
          </p:cNvSpPr>
          <p:nvPr>
            <p:ph type="title" hasCustomPrompt="1"/>
          </p:nvPr>
        </p:nvSpPr>
        <p:spPr>
          <a:xfrm>
            <a:off x="250825" y="237317"/>
            <a:ext cx="8640000" cy="713596"/>
          </a:xfrm>
          <a:prstGeom prst="rect">
            <a:avLst/>
          </a:prstGeom>
        </p:spPr>
        <p:txBody>
          <a:bodyPr vert="horz" wrap="square" lIns="0" tIns="0" rIns="0" bIns="0" rtlCol="0" anchor="t" anchorCtr="0">
            <a:noAutofit/>
          </a:bodyPr>
          <a:lstStyle>
            <a:lvl1pPr>
              <a:defRPr>
                <a:latin typeface="+mj-lt"/>
              </a:defRPr>
            </a:lvl1pPr>
          </a:lstStyle>
          <a:p>
            <a:r>
              <a:rPr lang="en-US" noProof="0"/>
              <a:t>Click to add a title</a:t>
            </a:r>
          </a:p>
        </p:txBody>
      </p:sp>
      <p:sp>
        <p:nvSpPr>
          <p:cNvPr id="12" name="Text Placeholder 2"/>
          <p:cNvSpPr>
            <a:spLocks noGrp="1"/>
          </p:cNvSpPr>
          <p:nvPr>
            <p:ph type="body" sz="quarter" idx="19" hasCustomPrompt="1"/>
          </p:nvPr>
        </p:nvSpPr>
        <p:spPr>
          <a:xfrm>
            <a:off x="250825" y="1166813"/>
            <a:ext cx="8640000" cy="574305"/>
          </a:xfrm>
          <a:prstGeom prst="rect">
            <a:avLst/>
          </a:prstGeom>
        </p:spPr>
        <p:txBody>
          <a:bodyPr lIns="0" tIns="0" rIns="0" bIns="0">
            <a:noAutofit/>
          </a:bodyPr>
          <a:lstStyle>
            <a:lvl1pPr marL="0" indent="0">
              <a:lnSpc>
                <a:spcPct val="100000"/>
              </a:lnSpc>
              <a:spcBef>
                <a:spcPts val="600"/>
              </a:spcBef>
              <a:buNone/>
              <a:defRPr lang="en-US" sz="14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noProof="0"/>
              <a:t>Click to add a lead text or remove this placeholder if you don't want it</a:t>
            </a:r>
          </a:p>
        </p:txBody>
      </p:sp>
      <p:sp>
        <p:nvSpPr>
          <p:cNvPr id="5" name="Text Placeholder 4"/>
          <p:cNvSpPr>
            <a:spLocks noGrp="1"/>
          </p:cNvSpPr>
          <p:nvPr>
            <p:ph type="body" sz="quarter" idx="17" hasCustomPrompt="1"/>
          </p:nvPr>
        </p:nvSpPr>
        <p:spPr>
          <a:xfrm>
            <a:off x="250824" y="735013"/>
            <a:ext cx="8640000" cy="215900"/>
          </a:xfrm>
          <a:prstGeom prst="rect">
            <a:avLst/>
          </a:prstGeom>
        </p:spPr>
        <p:txBody>
          <a:bodyPr lIns="0" tIns="0" rIns="0" bIns="0">
            <a:noAutofit/>
          </a:bodyPr>
          <a:lstStyle>
            <a:lvl1pPr marL="0" indent="0">
              <a:lnSpc>
                <a:spcPct val="100000"/>
              </a:lnSpc>
              <a:spcBef>
                <a:spcPts val="600"/>
              </a:spcBef>
              <a:buNone/>
              <a:defRPr lang="en-US" sz="18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en-US" noProof="0"/>
              <a:t>Click to add a subtitle or remove this placeholder if you don't want it</a:t>
            </a:r>
          </a:p>
        </p:txBody>
      </p:sp>
      <p:sp>
        <p:nvSpPr>
          <p:cNvPr id="13" name="Content Placeholder 2">
            <a:extLst>
              <a:ext uri="{FF2B5EF4-FFF2-40B4-BE49-F238E27FC236}">
                <a16:creationId xmlns:a16="http://schemas.microsoft.com/office/drawing/2014/main" id="{DC56C8BD-EA8F-426A-8B22-22CCE47F2756}"/>
              </a:ext>
            </a:extLst>
          </p:cNvPr>
          <p:cNvSpPr>
            <a:spLocks noGrp="1"/>
          </p:cNvSpPr>
          <p:nvPr>
            <p:ph sz="quarter" idx="21" hasCustomPrompt="1"/>
          </p:nvPr>
        </p:nvSpPr>
        <p:spPr>
          <a:xfrm>
            <a:off x="250826" y="1918251"/>
            <a:ext cx="8640000" cy="2741061"/>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US" noProof="0"/>
              <a:t>Click to start texting</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23">
            <a:extLst>
              <a:ext uri="{FF2B5EF4-FFF2-40B4-BE49-F238E27FC236}">
                <a16:creationId xmlns:a16="http://schemas.microsoft.com/office/drawing/2014/main" id="{BEC1305C-EE6D-B273-81E8-F69F3EBB5283}"/>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14" name="Text Placeholder 26">
            <a:extLst>
              <a:ext uri="{FF2B5EF4-FFF2-40B4-BE49-F238E27FC236}">
                <a16:creationId xmlns:a16="http://schemas.microsoft.com/office/drawing/2014/main" id="{3E9E154A-941E-50CC-E025-FB137978FDD5}"/>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15" name="Text Placeholder 26">
            <a:extLst>
              <a:ext uri="{FF2B5EF4-FFF2-40B4-BE49-F238E27FC236}">
                <a16:creationId xmlns:a16="http://schemas.microsoft.com/office/drawing/2014/main" id="{3C92B632-A930-2380-EF63-EE6120D7563B}"/>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16" name="Text Placeholder 26">
            <a:extLst>
              <a:ext uri="{FF2B5EF4-FFF2-40B4-BE49-F238E27FC236}">
                <a16:creationId xmlns:a16="http://schemas.microsoft.com/office/drawing/2014/main" id="{86C43BB4-0E99-E043-DFEA-7106EB426CDF}"/>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7" name="Text Placeholder 26">
            <a:extLst>
              <a:ext uri="{FF2B5EF4-FFF2-40B4-BE49-F238E27FC236}">
                <a16:creationId xmlns:a16="http://schemas.microsoft.com/office/drawing/2014/main" id="{E9C1C8C5-E422-4E32-76D2-1DF459163225}"/>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18" name="Text Placeholder 23">
            <a:extLst>
              <a:ext uri="{FF2B5EF4-FFF2-40B4-BE49-F238E27FC236}">
                <a16:creationId xmlns:a16="http://schemas.microsoft.com/office/drawing/2014/main" id="{23156034-C895-EFB3-4887-B731CEE590E6}"/>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19" name="Text Placeholder 23">
            <a:extLst>
              <a:ext uri="{FF2B5EF4-FFF2-40B4-BE49-F238E27FC236}">
                <a16:creationId xmlns:a16="http://schemas.microsoft.com/office/drawing/2014/main" id="{C08F67E3-09C4-B92E-C3BA-2C381A3902DC}"/>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20" name="Text Placeholder 26">
            <a:extLst>
              <a:ext uri="{FF2B5EF4-FFF2-40B4-BE49-F238E27FC236}">
                <a16:creationId xmlns:a16="http://schemas.microsoft.com/office/drawing/2014/main" id="{3C446556-83D0-AAB7-6328-99C0366DF540}"/>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21" name="Text Placeholder 26">
            <a:extLst>
              <a:ext uri="{FF2B5EF4-FFF2-40B4-BE49-F238E27FC236}">
                <a16:creationId xmlns:a16="http://schemas.microsoft.com/office/drawing/2014/main" id="{1B59E61C-4F7C-9130-318E-017E5BF6B94F}"/>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Tree>
    <p:extLst>
      <p:ext uri="{BB962C8B-B14F-4D97-AF65-F5344CB8AC3E}">
        <p14:creationId xmlns:p14="http://schemas.microsoft.com/office/powerpoint/2010/main" val="4095840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Blocks (common)">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C495203F-FA6E-0C44-BB69-AF955CA6C5D3}"/>
              </a:ext>
            </a:extLst>
          </p:cNvPr>
          <p:cNvSpPr>
            <a:spLocks noGrp="1"/>
          </p:cNvSpPr>
          <p:nvPr>
            <p:ph type="title" hasCustomPrompt="1"/>
          </p:nvPr>
        </p:nvSpPr>
        <p:spPr>
          <a:xfrm>
            <a:off x="250825" y="237317"/>
            <a:ext cx="8640000" cy="713596"/>
          </a:xfrm>
          <a:prstGeom prst="rect">
            <a:avLst/>
          </a:prstGeom>
        </p:spPr>
        <p:txBody>
          <a:bodyPr vert="horz" wrap="square" lIns="0" tIns="0" rIns="0" bIns="0" rtlCol="0" anchor="t" anchorCtr="0">
            <a:noAutofit/>
          </a:bodyPr>
          <a:lstStyle>
            <a:lvl1pPr>
              <a:defRPr>
                <a:latin typeface="+mj-lt"/>
              </a:defRPr>
            </a:lvl1pPr>
          </a:lstStyle>
          <a:p>
            <a:r>
              <a:rPr lang="en-US" noProof="0"/>
              <a:t>Click to add a title</a:t>
            </a:r>
          </a:p>
        </p:txBody>
      </p:sp>
      <p:sp>
        <p:nvSpPr>
          <p:cNvPr id="19" name="Content Placeholder 2">
            <a:extLst>
              <a:ext uri="{FF2B5EF4-FFF2-40B4-BE49-F238E27FC236}">
                <a16:creationId xmlns:a16="http://schemas.microsoft.com/office/drawing/2014/main" id="{94BB0F32-A6F3-4C54-B717-8D17D1F76BD7}"/>
              </a:ext>
            </a:extLst>
          </p:cNvPr>
          <p:cNvSpPr>
            <a:spLocks noGrp="1"/>
          </p:cNvSpPr>
          <p:nvPr>
            <p:ph sz="quarter" idx="22" hasCustomPrompt="1"/>
          </p:nvPr>
        </p:nvSpPr>
        <p:spPr>
          <a:xfrm>
            <a:off x="250827" y="1166813"/>
            <a:ext cx="4210286" cy="3492500"/>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US" noProof="0"/>
              <a:t>Click to start texting</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 name="Content Placeholder 2">
            <a:extLst>
              <a:ext uri="{FF2B5EF4-FFF2-40B4-BE49-F238E27FC236}">
                <a16:creationId xmlns:a16="http://schemas.microsoft.com/office/drawing/2014/main" id="{B9981C5B-5898-40A3-928C-24179E2750E0}"/>
              </a:ext>
            </a:extLst>
          </p:cNvPr>
          <p:cNvSpPr>
            <a:spLocks noGrp="1"/>
          </p:cNvSpPr>
          <p:nvPr>
            <p:ph sz="quarter" idx="23" hasCustomPrompt="1"/>
          </p:nvPr>
        </p:nvSpPr>
        <p:spPr>
          <a:xfrm>
            <a:off x="4680000" y="1166813"/>
            <a:ext cx="4210286" cy="3492500"/>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US" noProof="0"/>
              <a:t>Click to start texting</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Text Placeholder 23">
            <a:extLst>
              <a:ext uri="{FF2B5EF4-FFF2-40B4-BE49-F238E27FC236}">
                <a16:creationId xmlns:a16="http://schemas.microsoft.com/office/drawing/2014/main" id="{6E05C8C3-A7CA-B03B-5108-55A4D218AB8F}"/>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11" name="Text Placeholder 26">
            <a:extLst>
              <a:ext uri="{FF2B5EF4-FFF2-40B4-BE49-F238E27FC236}">
                <a16:creationId xmlns:a16="http://schemas.microsoft.com/office/drawing/2014/main" id="{63B21567-30E2-4921-66BB-0DB9EBE2157A}"/>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12" name="Text Placeholder 26">
            <a:extLst>
              <a:ext uri="{FF2B5EF4-FFF2-40B4-BE49-F238E27FC236}">
                <a16:creationId xmlns:a16="http://schemas.microsoft.com/office/drawing/2014/main" id="{6FFE81EB-089F-0933-8B5E-BAD139052221}"/>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13" name="Text Placeholder 26">
            <a:extLst>
              <a:ext uri="{FF2B5EF4-FFF2-40B4-BE49-F238E27FC236}">
                <a16:creationId xmlns:a16="http://schemas.microsoft.com/office/drawing/2014/main" id="{4F745AF1-23D1-0E62-6FE2-37BAE14EB66F}"/>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4" name="Text Placeholder 26">
            <a:extLst>
              <a:ext uri="{FF2B5EF4-FFF2-40B4-BE49-F238E27FC236}">
                <a16:creationId xmlns:a16="http://schemas.microsoft.com/office/drawing/2014/main" id="{414C120A-6FFE-13EE-7594-3CBC15A04E46}"/>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15" name="Text Placeholder 23">
            <a:extLst>
              <a:ext uri="{FF2B5EF4-FFF2-40B4-BE49-F238E27FC236}">
                <a16:creationId xmlns:a16="http://schemas.microsoft.com/office/drawing/2014/main" id="{08CF945B-AB4E-8F66-AD87-579958E57558}"/>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16" name="Text Placeholder 23">
            <a:extLst>
              <a:ext uri="{FF2B5EF4-FFF2-40B4-BE49-F238E27FC236}">
                <a16:creationId xmlns:a16="http://schemas.microsoft.com/office/drawing/2014/main" id="{70F04F16-826D-9745-F3B9-63F8736B408C}"/>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17" name="Text Placeholder 26">
            <a:extLst>
              <a:ext uri="{FF2B5EF4-FFF2-40B4-BE49-F238E27FC236}">
                <a16:creationId xmlns:a16="http://schemas.microsoft.com/office/drawing/2014/main" id="{D7D406E6-233E-0623-4273-42BFFC150EDC}"/>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18" name="Text Placeholder 26">
            <a:extLst>
              <a:ext uri="{FF2B5EF4-FFF2-40B4-BE49-F238E27FC236}">
                <a16:creationId xmlns:a16="http://schemas.microsoft.com/office/drawing/2014/main" id="{43B2B658-887A-B2B2-887C-2497846B8E4C}"/>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Tree>
    <p:extLst>
      <p:ext uri="{BB962C8B-B14F-4D97-AF65-F5344CB8AC3E}">
        <p14:creationId xmlns:p14="http://schemas.microsoft.com/office/powerpoint/2010/main" val="737539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Blocks">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C495203F-FA6E-0C44-BB69-AF955CA6C5D3}"/>
              </a:ext>
            </a:extLst>
          </p:cNvPr>
          <p:cNvSpPr>
            <a:spLocks noGrp="1"/>
          </p:cNvSpPr>
          <p:nvPr>
            <p:ph type="title" hasCustomPrompt="1"/>
          </p:nvPr>
        </p:nvSpPr>
        <p:spPr>
          <a:xfrm>
            <a:off x="250825" y="237317"/>
            <a:ext cx="8640000" cy="713596"/>
          </a:xfrm>
          <a:prstGeom prst="rect">
            <a:avLst/>
          </a:prstGeom>
        </p:spPr>
        <p:txBody>
          <a:bodyPr vert="horz" wrap="square" lIns="0" tIns="0" rIns="0" bIns="0" rtlCol="0" anchor="t" anchorCtr="0">
            <a:noAutofit/>
          </a:bodyPr>
          <a:lstStyle>
            <a:lvl1pPr>
              <a:defRPr>
                <a:latin typeface="+mj-lt"/>
              </a:defRPr>
            </a:lvl1pPr>
          </a:lstStyle>
          <a:p>
            <a:r>
              <a:rPr lang="en-US" noProof="0"/>
              <a:t>Click to add a title</a:t>
            </a:r>
          </a:p>
        </p:txBody>
      </p:sp>
      <p:sp>
        <p:nvSpPr>
          <p:cNvPr id="3" name="Text Placeholder 2"/>
          <p:cNvSpPr>
            <a:spLocks noGrp="1"/>
          </p:cNvSpPr>
          <p:nvPr>
            <p:ph type="body" sz="quarter" idx="19" hasCustomPrompt="1"/>
          </p:nvPr>
        </p:nvSpPr>
        <p:spPr>
          <a:xfrm>
            <a:off x="250824" y="1166813"/>
            <a:ext cx="8640000" cy="546163"/>
          </a:xfrm>
          <a:prstGeom prst="rect">
            <a:avLst/>
          </a:prstGeom>
        </p:spPr>
        <p:txBody>
          <a:bodyPr lIns="0" tIns="0" rIns="0" bIns="0">
            <a:noAutofit/>
          </a:bodyPr>
          <a:lstStyle>
            <a:lvl1pPr marL="0" indent="0">
              <a:lnSpc>
                <a:spcPct val="100000"/>
              </a:lnSpc>
              <a:spcBef>
                <a:spcPts val="600"/>
              </a:spcBef>
              <a:buNone/>
              <a:defRPr lang="en-US" sz="14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noProof="0"/>
              <a:t>Click to add a lead text or remove this placeholder if you don't want it</a:t>
            </a:r>
          </a:p>
        </p:txBody>
      </p:sp>
      <p:sp>
        <p:nvSpPr>
          <p:cNvPr id="15" name="Text Placeholder 4"/>
          <p:cNvSpPr>
            <a:spLocks noGrp="1"/>
          </p:cNvSpPr>
          <p:nvPr>
            <p:ph type="body" sz="quarter" idx="18" hasCustomPrompt="1"/>
          </p:nvPr>
        </p:nvSpPr>
        <p:spPr>
          <a:xfrm>
            <a:off x="250825" y="735013"/>
            <a:ext cx="8640000" cy="215900"/>
          </a:xfrm>
          <a:prstGeom prst="rect">
            <a:avLst/>
          </a:prstGeom>
        </p:spPr>
        <p:txBody>
          <a:bodyPr lIns="0" tIns="0" rIns="0" bIns="0">
            <a:noAutofit/>
          </a:bodyPr>
          <a:lstStyle>
            <a:lvl1pPr marL="0" indent="0">
              <a:lnSpc>
                <a:spcPct val="100000"/>
              </a:lnSpc>
              <a:spcBef>
                <a:spcPts val="600"/>
              </a:spcBef>
              <a:buNone/>
              <a:defRPr lang="en-US" sz="18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en-US" noProof="0"/>
              <a:t>Click to add a subtitle or remove this placeholder if you don't want it</a:t>
            </a:r>
          </a:p>
        </p:txBody>
      </p:sp>
      <p:sp>
        <p:nvSpPr>
          <p:cNvPr id="19" name="Content Placeholder 2">
            <a:extLst>
              <a:ext uri="{FF2B5EF4-FFF2-40B4-BE49-F238E27FC236}">
                <a16:creationId xmlns:a16="http://schemas.microsoft.com/office/drawing/2014/main" id="{94BB0F32-A6F3-4C54-B717-8D17D1F76BD7}"/>
              </a:ext>
            </a:extLst>
          </p:cNvPr>
          <p:cNvSpPr>
            <a:spLocks noGrp="1"/>
          </p:cNvSpPr>
          <p:nvPr>
            <p:ph sz="quarter" idx="22" hasCustomPrompt="1"/>
          </p:nvPr>
        </p:nvSpPr>
        <p:spPr>
          <a:xfrm>
            <a:off x="250827" y="1918252"/>
            <a:ext cx="4210286" cy="2741061"/>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US" noProof="0"/>
              <a:t>Click to start texting</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 name="Content Placeholder 2">
            <a:extLst>
              <a:ext uri="{FF2B5EF4-FFF2-40B4-BE49-F238E27FC236}">
                <a16:creationId xmlns:a16="http://schemas.microsoft.com/office/drawing/2014/main" id="{B9981C5B-5898-40A3-928C-24179E2750E0}"/>
              </a:ext>
            </a:extLst>
          </p:cNvPr>
          <p:cNvSpPr>
            <a:spLocks noGrp="1"/>
          </p:cNvSpPr>
          <p:nvPr>
            <p:ph sz="quarter" idx="23" hasCustomPrompt="1"/>
          </p:nvPr>
        </p:nvSpPr>
        <p:spPr>
          <a:xfrm>
            <a:off x="4680000" y="1918252"/>
            <a:ext cx="4210286" cy="2741061"/>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US" noProof="0"/>
              <a:t>Click to start texting</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23">
            <a:extLst>
              <a:ext uri="{FF2B5EF4-FFF2-40B4-BE49-F238E27FC236}">
                <a16:creationId xmlns:a16="http://schemas.microsoft.com/office/drawing/2014/main" id="{CFC5AF8C-7AA9-9D88-C404-D4550F769BB4}"/>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12" name="Text Placeholder 26">
            <a:extLst>
              <a:ext uri="{FF2B5EF4-FFF2-40B4-BE49-F238E27FC236}">
                <a16:creationId xmlns:a16="http://schemas.microsoft.com/office/drawing/2014/main" id="{AF7E2D35-09C9-230A-049F-45A6E9F71F03}"/>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13" name="Text Placeholder 26">
            <a:extLst>
              <a:ext uri="{FF2B5EF4-FFF2-40B4-BE49-F238E27FC236}">
                <a16:creationId xmlns:a16="http://schemas.microsoft.com/office/drawing/2014/main" id="{CE6BEB79-FC5D-EDA2-2EF3-199583A7218A}"/>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14" name="Text Placeholder 26">
            <a:extLst>
              <a:ext uri="{FF2B5EF4-FFF2-40B4-BE49-F238E27FC236}">
                <a16:creationId xmlns:a16="http://schemas.microsoft.com/office/drawing/2014/main" id="{51CDF8DB-48FB-FB12-33DA-EC70224F2D40}"/>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6" name="Text Placeholder 26">
            <a:extLst>
              <a:ext uri="{FF2B5EF4-FFF2-40B4-BE49-F238E27FC236}">
                <a16:creationId xmlns:a16="http://schemas.microsoft.com/office/drawing/2014/main" id="{BD543450-2DA3-4A84-E8E9-3571C515548E}"/>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17" name="Text Placeholder 23">
            <a:extLst>
              <a:ext uri="{FF2B5EF4-FFF2-40B4-BE49-F238E27FC236}">
                <a16:creationId xmlns:a16="http://schemas.microsoft.com/office/drawing/2014/main" id="{CEB9F6FF-66B2-4185-61B3-AA30D8894C8F}"/>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18" name="Text Placeholder 23">
            <a:extLst>
              <a:ext uri="{FF2B5EF4-FFF2-40B4-BE49-F238E27FC236}">
                <a16:creationId xmlns:a16="http://schemas.microsoft.com/office/drawing/2014/main" id="{95285E1F-A806-E5D6-83D3-12EB70690C1E}"/>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21" name="Text Placeholder 26">
            <a:extLst>
              <a:ext uri="{FF2B5EF4-FFF2-40B4-BE49-F238E27FC236}">
                <a16:creationId xmlns:a16="http://schemas.microsoft.com/office/drawing/2014/main" id="{D6BBFFED-FA3B-1539-0CF3-470CA64F8389}"/>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22" name="Text Placeholder 26">
            <a:extLst>
              <a:ext uri="{FF2B5EF4-FFF2-40B4-BE49-F238E27FC236}">
                <a16:creationId xmlns:a16="http://schemas.microsoft.com/office/drawing/2014/main" id="{34B66D57-4560-0CAD-6C1C-982D26AC84D1}"/>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Tree>
    <p:extLst>
      <p:ext uri="{BB962C8B-B14F-4D97-AF65-F5344CB8AC3E}">
        <p14:creationId xmlns:p14="http://schemas.microsoft.com/office/powerpoint/2010/main" val="712067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Blocks (gradient)">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F740655A-75EE-46AF-8E62-017A625293B1}"/>
              </a:ext>
            </a:extLst>
          </p:cNvPr>
          <p:cNvSpPr>
            <a:spLocks noGrp="1"/>
          </p:cNvSpPr>
          <p:nvPr>
            <p:ph sz="quarter" idx="27" hasCustomPrompt="1"/>
          </p:nvPr>
        </p:nvSpPr>
        <p:spPr>
          <a:xfrm>
            <a:off x="4716000" y="1130399"/>
            <a:ext cx="4176000" cy="3528913"/>
          </a:xfrm>
          <a:prstGeom prst="rect">
            <a:avLst/>
          </a:prstGeom>
          <a:ln w="9525">
            <a:solidFill>
              <a:schemeClr val="bg1">
                <a:lumMod val="85000"/>
              </a:schemeClr>
            </a:solidFill>
          </a:ln>
        </p:spPr>
        <p:txBody>
          <a:bodyPr lIns="144000" tIns="360000" rIns="144000" bIns="14400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US" noProof="0"/>
              <a:t>Click to start texting</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itle Placeholder 1">
            <a:extLst>
              <a:ext uri="{FF2B5EF4-FFF2-40B4-BE49-F238E27FC236}">
                <a16:creationId xmlns:a16="http://schemas.microsoft.com/office/drawing/2014/main" id="{C495203F-FA6E-0C44-BB69-AF955CA6C5D3}"/>
              </a:ext>
            </a:extLst>
          </p:cNvPr>
          <p:cNvSpPr>
            <a:spLocks noGrp="1"/>
          </p:cNvSpPr>
          <p:nvPr>
            <p:ph type="title" hasCustomPrompt="1"/>
          </p:nvPr>
        </p:nvSpPr>
        <p:spPr>
          <a:xfrm>
            <a:off x="250825" y="237317"/>
            <a:ext cx="8640000" cy="497696"/>
          </a:xfrm>
          <a:prstGeom prst="rect">
            <a:avLst/>
          </a:prstGeom>
        </p:spPr>
        <p:txBody>
          <a:bodyPr vert="horz" wrap="square" lIns="0" tIns="0" rIns="0" bIns="0" rtlCol="0" anchor="t" anchorCtr="0">
            <a:noAutofit/>
          </a:bodyPr>
          <a:lstStyle>
            <a:lvl1pPr algn="ctr">
              <a:defRPr>
                <a:latin typeface="+mj-lt"/>
              </a:defRPr>
            </a:lvl1pPr>
          </a:lstStyle>
          <a:p>
            <a:r>
              <a:rPr lang="en-US" noProof="0"/>
              <a:t>Click to add a title</a:t>
            </a:r>
          </a:p>
        </p:txBody>
      </p:sp>
      <p:sp>
        <p:nvSpPr>
          <p:cNvPr id="23" name="Content Placeholder 2">
            <a:extLst>
              <a:ext uri="{FF2B5EF4-FFF2-40B4-BE49-F238E27FC236}">
                <a16:creationId xmlns:a16="http://schemas.microsoft.com/office/drawing/2014/main" id="{1D312E8C-BE32-5F45-A5AB-57FDA3272178}"/>
              </a:ext>
            </a:extLst>
          </p:cNvPr>
          <p:cNvSpPr>
            <a:spLocks noGrp="1"/>
          </p:cNvSpPr>
          <p:nvPr>
            <p:ph sz="quarter" idx="10" hasCustomPrompt="1"/>
          </p:nvPr>
        </p:nvSpPr>
        <p:spPr>
          <a:xfrm>
            <a:off x="250826" y="1130399"/>
            <a:ext cx="4176000" cy="3528913"/>
          </a:xfrm>
          <a:prstGeom prst="rect">
            <a:avLst/>
          </a:prstGeom>
          <a:ln w="9525">
            <a:solidFill>
              <a:schemeClr val="bg1">
                <a:lumMod val="85000"/>
              </a:schemeClr>
            </a:solidFill>
          </a:ln>
        </p:spPr>
        <p:txBody>
          <a:bodyPr lIns="144000" tIns="360000" rIns="144000" bIns="14400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US" noProof="0"/>
              <a:t>Click to start texting</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 name="Text Placeholder 4">
            <a:extLst>
              <a:ext uri="{FF2B5EF4-FFF2-40B4-BE49-F238E27FC236}">
                <a16:creationId xmlns:a16="http://schemas.microsoft.com/office/drawing/2014/main" id="{5ACCE780-6EBA-4568-9606-90B7109A2300}"/>
              </a:ext>
            </a:extLst>
          </p:cNvPr>
          <p:cNvSpPr>
            <a:spLocks noGrp="1"/>
          </p:cNvSpPr>
          <p:nvPr>
            <p:ph type="body" sz="quarter" idx="25" hasCustomPrompt="1"/>
          </p:nvPr>
        </p:nvSpPr>
        <p:spPr>
          <a:xfrm>
            <a:off x="394826" y="950913"/>
            <a:ext cx="3888000" cy="360000"/>
          </a:xfrm>
          <a:prstGeom prst="rect">
            <a:avLst/>
          </a:prstGeom>
          <a:gradFill>
            <a:gsLst>
              <a:gs pos="0">
                <a:schemeClr val="bg2"/>
              </a:gs>
              <a:gs pos="100000">
                <a:srgbClr val="1920D6"/>
              </a:gs>
            </a:gsLst>
            <a:lin ang="2700000" scaled="0"/>
          </a:gradFill>
        </p:spPr>
        <p:txBody>
          <a:bodyPr anchor="ctr"/>
          <a:lstStyle>
            <a:lvl1pPr marL="0" indent="0" algn="ctr">
              <a:buNone/>
              <a:defRPr lang="en-US" sz="1400" b="1" dirty="0">
                <a:solidFill>
                  <a:schemeClr val="bg1"/>
                </a:solidFill>
              </a:defRPr>
            </a:lvl1pPr>
          </a:lstStyle>
          <a:p>
            <a:pPr marL="171450" lvl="0" indent="-171450"/>
            <a:r>
              <a:rPr lang="en-US" noProof="0"/>
              <a:t>Subtitle</a:t>
            </a:r>
          </a:p>
        </p:txBody>
      </p:sp>
      <p:sp>
        <p:nvSpPr>
          <p:cNvPr id="21" name="Text Placeholder 4">
            <a:extLst>
              <a:ext uri="{FF2B5EF4-FFF2-40B4-BE49-F238E27FC236}">
                <a16:creationId xmlns:a16="http://schemas.microsoft.com/office/drawing/2014/main" id="{7A09ABD4-CE3A-496F-AE2F-E3ECDF059B82}"/>
              </a:ext>
            </a:extLst>
          </p:cNvPr>
          <p:cNvSpPr>
            <a:spLocks noGrp="1"/>
          </p:cNvSpPr>
          <p:nvPr>
            <p:ph type="body" sz="quarter" idx="26" hasCustomPrompt="1"/>
          </p:nvPr>
        </p:nvSpPr>
        <p:spPr>
          <a:xfrm>
            <a:off x="4860000" y="950913"/>
            <a:ext cx="3888000" cy="360000"/>
          </a:xfrm>
          <a:prstGeom prst="rect">
            <a:avLst/>
          </a:prstGeom>
          <a:gradFill>
            <a:gsLst>
              <a:gs pos="0">
                <a:schemeClr val="bg2"/>
              </a:gs>
              <a:gs pos="100000">
                <a:srgbClr val="1920D6"/>
              </a:gs>
            </a:gsLst>
            <a:lin ang="2700000" scaled="0"/>
          </a:gradFill>
        </p:spPr>
        <p:txBody>
          <a:bodyPr anchor="ctr"/>
          <a:lstStyle>
            <a:lvl1pPr marL="0" indent="0" algn="ctr">
              <a:buNone/>
              <a:defRPr lang="en-US" sz="1400" b="1" dirty="0">
                <a:solidFill>
                  <a:schemeClr val="bg1"/>
                </a:solidFill>
              </a:defRPr>
            </a:lvl1pPr>
          </a:lstStyle>
          <a:p>
            <a:pPr marL="171450" lvl="0" indent="-171450"/>
            <a:r>
              <a:rPr lang="en-US" noProof="0"/>
              <a:t>Subtitle</a:t>
            </a:r>
          </a:p>
        </p:txBody>
      </p:sp>
      <p:sp>
        <p:nvSpPr>
          <p:cNvPr id="4" name="Text Placeholder 23">
            <a:extLst>
              <a:ext uri="{FF2B5EF4-FFF2-40B4-BE49-F238E27FC236}">
                <a16:creationId xmlns:a16="http://schemas.microsoft.com/office/drawing/2014/main" id="{FD904D39-56F4-B9C8-337C-73F35F4D6A9C}"/>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11" name="Text Placeholder 26">
            <a:extLst>
              <a:ext uri="{FF2B5EF4-FFF2-40B4-BE49-F238E27FC236}">
                <a16:creationId xmlns:a16="http://schemas.microsoft.com/office/drawing/2014/main" id="{139B4737-65E8-DBF6-9A37-6934729D7C96}"/>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12" name="Text Placeholder 26">
            <a:extLst>
              <a:ext uri="{FF2B5EF4-FFF2-40B4-BE49-F238E27FC236}">
                <a16:creationId xmlns:a16="http://schemas.microsoft.com/office/drawing/2014/main" id="{B0E46356-42FA-94EF-551A-0B1FFEA47B41}"/>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13" name="Text Placeholder 26">
            <a:extLst>
              <a:ext uri="{FF2B5EF4-FFF2-40B4-BE49-F238E27FC236}">
                <a16:creationId xmlns:a16="http://schemas.microsoft.com/office/drawing/2014/main" id="{B2CB1AB7-04E1-D447-0217-D9B0A279BE60}"/>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4" name="Text Placeholder 26">
            <a:extLst>
              <a:ext uri="{FF2B5EF4-FFF2-40B4-BE49-F238E27FC236}">
                <a16:creationId xmlns:a16="http://schemas.microsoft.com/office/drawing/2014/main" id="{B0129C89-5D4D-FEAD-70AF-97A75ADCAA78}"/>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15" name="Text Placeholder 23">
            <a:extLst>
              <a:ext uri="{FF2B5EF4-FFF2-40B4-BE49-F238E27FC236}">
                <a16:creationId xmlns:a16="http://schemas.microsoft.com/office/drawing/2014/main" id="{3440666C-CB00-E887-F51A-0B01A30F9B8C}"/>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16" name="Text Placeholder 23">
            <a:extLst>
              <a:ext uri="{FF2B5EF4-FFF2-40B4-BE49-F238E27FC236}">
                <a16:creationId xmlns:a16="http://schemas.microsoft.com/office/drawing/2014/main" id="{8AA1DC2B-3291-4FA4-3073-2161EFED4BC1}"/>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17" name="Text Placeholder 26">
            <a:extLst>
              <a:ext uri="{FF2B5EF4-FFF2-40B4-BE49-F238E27FC236}">
                <a16:creationId xmlns:a16="http://schemas.microsoft.com/office/drawing/2014/main" id="{A6E7AB4C-AF10-E250-D992-B740F20D83CF}"/>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18" name="Text Placeholder 26">
            <a:extLst>
              <a:ext uri="{FF2B5EF4-FFF2-40B4-BE49-F238E27FC236}">
                <a16:creationId xmlns:a16="http://schemas.microsoft.com/office/drawing/2014/main" id="{F7C62A77-07AC-8D01-9796-C5273664E02D}"/>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Tree>
    <p:extLst>
      <p:ext uri="{BB962C8B-B14F-4D97-AF65-F5344CB8AC3E}">
        <p14:creationId xmlns:p14="http://schemas.microsoft.com/office/powerpoint/2010/main" val="1540223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uge phras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A18999D-96EA-4657-A31D-4C8F0549E706}"/>
              </a:ext>
            </a:extLst>
          </p:cNvPr>
          <p:cNvSpPr/>
          <p:nvPr userDrawn="1"/>
        </p:nvSpPr>
        <p:spPr>
          <a:xfrm>
            <a:off x="250825" y="231775"/>
            <a:ext cx="8642350" cy="4427537"/>
          </a:xfrm>
          <a:prstGeom prst="rect">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lIns="144000" tIns="360000" rIns="144000" bIns="14400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44000" lvl="0" indent="-144000" defTabSz="685800">
              <a:lnSpc>
                <a:spcPct val="100000"/>
              </a:lnSpc>
              <a:spcBef>
                <a:spcPts val="600"/>
              </a:spcBef>
              <a:buFont typeface="Wingdings" panose="05000000000000000000" pitchFamily="2" charset="2"/>
              <a:buChar char="§"/>
            </a:pPr>
            <a:endParaRPr lang="en-US" sz="1200" noProof="0" dirty="0">
              <a:solidFill>
                <a:schemeClr val="bg2"/>
              </a:solidFill>
            </a:endParaRPr>
          </a:p>
        </p:txBody>
      </p:sp>
      <p:sp>
        <p:nvSpPr>
          <p:cNvPr id="2" name="Rectangle 1">
            <a:extLst>
              <a:ext uri="{FF2B5EF4-FFF2-40B4-BE49-F238E27FC236}">
                <a16:creationId xmlns:a16="http://schemas.microsoft.com/office/drawing/2014/main" id="{3057CD10-A15E-4E0D-8D21-284690BE124B}"/>
              </a:ext>
            </a:extLst>
          </p:cNvPr>
          <p:cNvSpPr/>
          <p:nvPr userDrawn="1"/>
        </p:nvSpPr>
        <p:spPr>
          <a:xfrm>
            <a:off x="0" y="1"/>
            <a:ext cx="1166813" cy="110947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3200" noProof="0" dirty="0">
              <a:solidFill>
                <a:schemeClr val="bg2"/>
              </a:solidFill>
            </a:endParaRPr>
          </a:p>
        </p:txBody>
      </p:sp>
      <p:sp>
        <p:nvSpPr>
          <p:cNvPr id="6" name="Text Placeholder 5"/>
          <p:cNvSpPr>
            <a:spLocks noGrp="1"/>
          </p:cNvSpPr>
          <p:nvPr>
            <p:ph type="body" sz="quarter" idx="17" hasCustomPrompt="1"/>
          </p:nvPr>
        </p:nvSpPr>
        <p:spPr>
          <a:xfrm>
            <a:off x="972000" y="950913"/>
            <a:ext cx="7200000" cy="2304099"/>
          </a:xfrm>
          <a:prstGeom prst="rect">
            <a:avLst/>
          </a:prstGeom>
        </p:spPr>
        <p:txBody>
          <a:bodyPr anchor="ctr"/>
          <a:lstStyle>
            <a:lvl1pPr marL="0" indent="0" algn="ctr">
              <a:lnSpc>
                <a:spcPct val="100000"/>
              </a:lnSpc>
              <a:spcBef>
                <a:spcPts val="0"/>
              </a:spcBef>
              <a:buNone/>
              <a:defRPr sz="3200" b="1">
                <a:solidFill>
                  <a:schemeClr val="bg2"/>
                </a:solidFill>
                <a:latin typeface="+mj-lt"/>
              </a:defRPr>
            </a:lvl1pPr>
            <a:lvl2pPr marL="342900" indent="0" algn="ctr">
              <a:lnSpc>
                <a:spcPct val="100000"/>
              </a:lnSpc>
              <a:spcBef>
                <a:spcPts val="0"/>
              </a:spcBef>
              <a:buNone/>
              <a:defRPr/>
            </a:lvl2pPr>
            <a:lvl3pPr marL="685800" indent="0" algn="ctr">
              <a:lnSpc>
                <a:spcPct val="100000"/>
              </a:lnSpc>
              <a:spcBef>
                <a:spcPts val="0"/>
              </a:spcBef>
              <a:buNone/>
              <a:defRPr/>
            </a:lvl3pPr>
            <a:lvl4pPr marL="1028700" indent="0" algn="ctr">
              <a:lnSpc>
                <a:spcPct val="100000"/>
              </a:lnSpc>
              <a:spcBef>
                <a:spcPts val="0"/>
              </a:spcBef>
              <a:buNone/>
              <a:defRPr/>
            </a:lvl4pPr>
            <a:lvl5pPr marL="1371600" indent="0" algn="ctr">
              <a:lnSpc>
                <a:spcPct val="100000"/>
              </a:lnSpc>
              <a:spcBef>
                <a:spcPts val="0"/>
              </a:spcBef>
              <a:buNone/>
              <a:defRPr/>
            </a:lvl5pPr>
          </a:lstStyle>
          <a:p>
            <a:pPr lvl="0"/>
            <a:r>
              <a:rPr lang="en-US" noProof="0" dirty="0"/>
              <a:t>Click to add a quote </a:t>
            </a:r>
            <a:br>
              <a:rPr lang="en-US" noProof="0" dirty="0"/>
            </a:br>
            <a:r>
              <a:rPr lang="en-US" noProof="0" dirty="0"/>
              <a:t>or a key-phrase</a:t>
            </a:r>
          </a:p>
        </p:txBody>
      </p:sp>
      <p:sp>
        <p:nvSpPr>
          <p:cNvPr id="12" name="Text Placeholder 11"/>
          <p:cNvSpPr>
            <a:spLocks noGrp="1"/>
          </p:cNvSpPr>
          <p:nvPr>
            <p:ph type="body" sz="quarter" idx="18" hasCustomPrompt="1"/>
          </p:nvPr>
        </p:nvSpPr>
        <p:spPr>
          <a:xfrm>
            <a:off x="972000" y="3398400"/>
            <a:ext cx="7200000" cy="649288"/>
          </a:xfrm>
          <a:prstGeom prst="rect">
            <a:avLst/>
          </a:prstGeom>
        </p:spPr>
        <p:txBody>
          <a:bodyPr anchor="ctr"/>
          <a:lstStyle>
            <a:lvl1pPr marL="0" indent="0" algn="ctr">
              <a:buNone/>
              <a:defRPr sz="1600" baseline="0">
                <a:solidFill>
                  <a:schemeClr val="bg2"/>
                </a:solidFill>
              </a:defRPr>
            </a:lvl1pPr>
          </a:lstStyle>
          <a:p>
            <a:pPr lvl="0"/>
            <a:r>
              <a:rPr lang="en-US" noProof="0" dirty="0"/>
              <a:t>Click to add an author or remove this </a:t>
            </a:r>
            <a:br>
              <a:rPr lang="en-US" noProof="0" dirty="0"/>
            </a:br>
            <a:r>
              <a:rPr lang="en-US" noProof="0" dirty="0"/>
              <a:t>placeholder if you don't want it</a:t>
            </a:r>
          </a:p>
        </p:txBody>
      </p:sp>
      <p:grpSp>
        <p:nvGrpSpPr>
          <p:cNvPr id="9" name="Group 8">
            <a:extLst>
              <a:ext uri="{FF2B5EF4-FFF2-40B4-BE49-F238E27FC236}">
                <a16:creationId xmlns:a16="http://schemas.microsoft.com/office/drawing/2014/main" id="{69E86364-11CB-4558-9C37-F3213AEEDB31}"/>
              </a:ext>
            </a:extLst>
          </p:cNvPr>
          <p:cNvGrpSpPr/>
          <p:nvPr userDrawn="1"/>
        </p:nvGrpSpPr>
        <p:grpSpPr>
          <a:xfrm>
            <a:off x="250825" y="234950"/>
            <a:ext cx="736600" cy="715963"/>
            <a:chOff x="250825" y="234950"/>
            <a:chExt cx="736600" cy="715963"/>
          </a:xfrm>
          <a:gradFill>
            <a:gsLst>
              <a:gs pos="20000">
                <a:srgbClr val="006EDE"/>
              </a:gs>
              <a:gs pos="100000">
                <a:srgbClr val="6EE6FF"/>
              </a:gs>
            </a:gsLst>
            <a:lin ang="18900000" scaled="0"/>
          </a:gradFill>
        </p:grpSpPr>
        <p:sp>
          <p:nvSpPr>
            <p:cNvPr id="7" name="Freeform 5">
              <a:extLst>
                <a:ext uri="{FF2B5EF4-FFF2-40B4-BE49-F238E27FC236}">
                  <a16:creationId xmlns:a16="http://schemas.microsoft.com/office/drawing/2014/main" id="{16FCB6A4-FCBD-4ED1-BEA8-121352D578AB}"/>
                </a:ext>
              </a:extLst>
            </p:cNvPr>
            <p:cNvSpPr>
              <a:spLocks/>
            </p:cNvSpPr>
            <p:nvPr userDrawn="1"/>
          </p:nvSpPr>
          <p:spPr bwMode="auto">
            <a:xfrm rot="10800000">
              <a:off x="628650" y="234950"/>
              <a:ext cx="358775" cy="715963"/>
            </a:xfrm>
            <a:custGeom>
              <a:avLst/>
              <a:gdLst>
                <a:gd name="T0" fmla="*/ 431 w 466"/>
                <a:gd name="T1" fmla="*/ 932 h 932"/>
                <a:gd name="T2" fmla="*/ 0 w 466"/>
                <a:gd name="T3" fmla="*/ 932 h 932"/>
                <a:gd name="T4" fmla="*/ 0 w 466"/>
                <a:gd name="T5" fmla="*/ 624 h 932"/>
                <a:gd name="T6" fmla="*/ 33 w 466"/>
                <a:gd name="T7" fmla="*/ 329 h 932"/>
                <a:gd name="T8" fmla="*/ 155 w 466"/>
                <a:gd name="T9" fmla="*/ 135 h 932"/>
                <a:gd name="T10" fmla="*/ 382 w 466"/>
                <a:gd name="T11" fmla="*/ 0 h 932"/>
                <a:gd name="T12" fmla="*/ 466 w 466"/>
                <a:gd name="T13" fmla="*/ 178 h 932"/>
                <a:gd name="T14" fmla="*/ 281 w 466"/>
                <a:gd name="T15" fmla="*/ 297 h 932"/>
                <a:gd name="T16" fmla="*/ 222 w 466"/>
                <a:gd name="T17" fmla="*/ 501 h 932"/>
                <a:gd name="T18" fmla="*/ 431 w 466"/>
                <a:gd name="T19" fmla="*/ 501 h 932"/>
                <a:gd name="T20" fmla="*/ 431 w 466"/>
                <a:gd name="T21"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932">
                  <a:moveTo>
                    <a:pt x="431" y="932"/>
                  </a:moveTo>
                  <a:cubicBezTo>
                    <a:pt x="0" y="932"/>
                    <a:pt x="0" y="932"/>
                    <a:pt x="0" y="932"/>
                  </a:cubicBezTo>
                  <a:cubicBezTo>
                    <a:pt x="0" y="624"/>
                    <a:pt x="0" y="624"/>
                    <a:pt x="0" y="624"/>
                  </a:cubicBezTo>
                  <a:cubicBezTo>
                    <a:pt x="0" y="499"/>
                    <a:pt x="11" y="401"/>
                    <a:pt x="33" y="329"/>
                  </a:cubicBezTo>
                  <a:cubicBezTo>
                    <a:pt x="55" y="257"/>
                    <a:pt x="96" y="192"/>
                    <a:pt x="155" y="135"/>
                  </a:cubicBezTo>
                  <a:cubicBezTo>
                    <a:pt x="214" y="78"/>
                    <a:pt x="290" y="33"/>
                    <a:pt x="382" y="0"/>
                  </a:cubicBezTo>
                  <a:cubicBezTo>
                    <a:pt x="466" y="178"/>
                    <a:pt x="466" y="178"/>
                    <a:pt x="466" y="178"/>
                  </a:cubicBezTo>
                  <a:cubicBezTo>
                    <a:pt x="380" y="207"/>
                    <a:pt x="319" y="246"/>
                    <a:pt x="281" y="297"/>
                  </a:cubicBezTo>
                  <a:cubicBezTo>
                    <a:pt x="244" y="349"/>
                    <a:pt x="224" y="416"/>
                    <a:pt x="222" y="501"/>
                  </a:cubicBezTo>
                  <a:cubicBezTo>
                    <a:pt x="431" y="501"/>
                    <a:pt x="431" y="501"/>
                    <a:pt x="431" y="501"/>
                  </a:cubicBezTo>
                  <a:lnTo>
                    <a:pt x="431" y="9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8" name="Freeform 6">
              <a:extLst>
                <a:ext uri="{FF2B5EF4-FFF2-40B4-BE49-F238E27FC236}">
                  <a16:creationId xmlns:a16="http://schemas.microsoft.com/office/drawing/2014/main" id="{455314D2-C79A-49BB-80BF-A079BF956C21}"/>
                </a:ext>
              </a:extLst>
            </p:cNvPr>
            <p:cNvSpPr>
              <a:spLocks/>
            </p:cNvSpPr>
            <p:nvPr userDrawn="1"/>
          </p:nvSpPr>
          <p:spPr bwMode="auto">
            <a:xfrm rot="10800000">
              <a:off x="250825" y="234950"/>
              <a:ext cx="358775" cy="715963"/>
            </a:xfrm>
            <a:custGeom>
              <a:avLst/>
              <a:gdLst>
                <a:gd name="T0" fmla="*/ 431 w 466"/>
                <a:gd name="T1" fmla="*/ 932 h 932"/>
                <a:gd name="T2" fmla="*/ 0 w 466"/>
                <a:gd name="T3" fmla="*/ 932 h 932"/>
                <a:gd name="T4" fmla="*/ 0 w 466"/>
                <a:gd name="T5" fmla="*/ 624 h 932"/>
                <a:gd name="T6" fmla="*/ 33 w 466"/>
                <a:gd name="T7" fmla="*/ 329 h 932"/>
                <a:gd name="T8" fmla="*/ 155 w 466"/>
                <a:gd name="T9" fmla="*/ 135 h 932"/>
                <a:gd name="T10" fmla="*/ 382 w 466"/>
                <a:gd name="T11" fmla="*/ 0 h 932"/>
                <a:gd name="T12" fmla="*/ 466 w 466"/>
                <a:gd name="T13" fmla="*/ 178 h 932"/>
                <a:gd name="T14" fmla="*/ 281 w 466"/>
                <a:gd name="T15" fmla="*/ 297 h 932"/>
                <a:gd name="T16" fmla="*/ 222 w 466"/>
                <a:gd name="T17" fmla="*/ 501 h 932"/>
                <a:gd name="T18" fmla="*/ 431 w 466"/>
                <a:gd name="T19" fmla="*/ 501 h 932"/>
                <a:gd name="T20" fmla="*/ 431 w 466"/>
                <a:gd name="T21"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932">
                  <a:moveTo>
                    <a:pt x="431" y="932"/>
                  </a:moveTo>
                  <a:cubicBezTo>
                    <a:pt x="0" y="932"/>
                    <a:pt x="0" y="932"/>
                    <a:pt x="0" y="932"/>
                  </a:cubicBezTo>
                  <a:cubicBezTo>
                    <a:pt x="0" y="624"/>
                    <a:pt x="0" y="624"/>
                    <a:pt x="0" y="624"/>
                  </a:cubicBezTo>
                  <a:cubicBezTo>
                    <a:pt x="0" y="499"/>
                    <a:pt x="11" y="401"/>
                    <a:pt x="33" y="329"/>
                  </a:cubicBezTo>
                  <a:cubicBezTo>
                    <a:pt x="55" y="257"/>
                    <a:pt x="96" y="192"/>
                    <a:pt x="155" y="135"/>
                  </a:cubicBezTo>
                  <a:cubicBezTo>
                    <a:pt x="214" y="78"/>
                    <a:pt x="290" y="33"/>
                    <a:pt x="382" y="0"/>
                  </a:cubicBezTo>
                  <a:cubicBezTo>
                    <a:pt x="466" y="178"/>
                    <a:pt x="466" y="178"/>
                    <a:pt x="466" y="178"/>
                  </a:cubicBezTo>
                  <a:cubicBezTo>
                    <a:pt x="380" y="207"/>
                    <a:pt x="319" y="246"/>
                    <a:pt x="281" y="297"/>
                  </a:cubicBezTo>
                  <a:cubicBezTo>
                    <a:pt x="244" y="349"/>
                    <a:pt x="224" y="416"/>
                    <a:pt x="222" y="501"/>
                  </a:cubicBezTo>
                  <a:cubicBezTo>
                    <a:pt x="431" y="501"/>
                    <a:pt x="431" y="501"/>
                    <a:pt x="431" y="501"/>
                  </a:cubicBezTo>
                  <a:lnTo>
                    <a:pt x="431" y="9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15" name="Text Placeholder 23">
            <a:extLst>
              <a:ext uri="{FF2B5EF4-FFF2-40B4-BE49-F238E27FC236}">
                <a16:creationId xmlns:a16="http://schemas.microsoft.com/office/drawing/2014/main" id="{977DCD59-240F-69B4-3316-F34A3BD17C6F}"/>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dirty="0"/>
              <a:t>Title</a:t>
            </a:r>
          </a:p>
        </p:txBody>
      </p:sp>
      <p:sp>
        <p:nvSpPr>
          <p:cNvPr id="16" name="Text Placeholder 26">
            <a:extLst>
              <a:ext uri="{FF2B5EF4-FFF2-40B4-BE49-F238E27FC236}">
                <a16:creationId xmlns:a16="http://schemas.microsoft.com/office/drawing/2014/main" id="{531C7CAF-5B51-AAE9-53E3-1AE6332729B1}"/>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dirty="0"/>
              <a:t>Subtitle</a:t>
            </a:r>
          </a:p>
        </p:txBody>
      </p:sp>
      <p:sp>
        <p:nvSpPr>
          <p:cNvPr id="18" name="Text Placeholder 26">
            <a:extLst>
              <a:ext uri="{FF2B5EF4-FFF2-40B4-BE49-F238E27FC236}">
                <a16:creationId xmlns:a16="http://schemas.microsoft.com/office/drawing/2014/main" id="{4DACBA45-20EB-542D-DE53-0B07E67F169E}"/>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dirty="0"/>
              <a:t>Text title1</a:t>
            </a:r>
          </a:p>
        </p:txBody>
      </p:sp>
      <p:sp>
        <p:nvSpPr>
          <p:cNvPr id="19" name="Text Placeholder 26">
            <a:extLst>
              <a:ext uri="{FF2B5EF4-FFF2-40B4-BE49-F238E27FC236}">
                <a16:creationId xmlns:a16="http://schemas.microsoft.com/office/drawing/2014/main" id="{80EE0888-71FB-703A-BD4C-868433EE8AF0}"/>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dirty="0"/>
              <a:t>Text</a:t>
            </a:r>
          </a:p>
        </p:txBody>
      </p:sp>
      <p:sp>
        <p:nvSpPr>
          <p:cNvPr id="20" name="Text Placeholder 26">
            <a:extLst>
              <a:ext uri="{FF2B5EF4-FFF2-40B4-BE49-F238E27FC236}">
                <a16:creationId xmlns:a16="http://schemas.microsoft.com/office/drawing/2014/main" id="{46333148-F163-475C-75D3-62E753CEF073}"/>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dirty="0"/>
              <a:t>Caption</a:t>
            </a:r>
          </a:p>
        </p:txBody>
      </p:sp>
      <p:sp>
        <p:nvSpPr>
          <p:cNvPr id="21" name="Text Placeholder 23">
            <a:extLst>
              <a:ext uri="{FF2B5EF4-FFF2-40B4-BE49-F238E27FC236}">
                <a16:creationId xmlns:a16="http://schemas.microsoft.com/office/drawing/2014/main" id="{D3F1A83B-6AE6-EA9A-F7F9-EECCB3CADAE9}"/>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dirty="0"/>
              <a:t>Title2</a:t>
            </a:r>
          </a:p>
        </p:txBody>
      </p:sp>
      <p:sp>
        <p:nvSpPr>
          <p:cNvPr id="22" name="Text Placeholder 23">
            <a:extLst>
              <a:ext uri="{FF2B5EF4-FFF2-40B4-BE49-F238E27FC236}">
                <a16:creationId xmlns:a16="http://schemas.microsoft.com/office/drawing/2014/main" id="{ACE018A7-127E-AF5D-316D-4ABCD0E8E881}"/>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dirty="0"/>
              <a:t>Text title2</a:t>
            </a:r>
          </a:p>
        </p:txBody>
      </p:sp>
      <p:sp>
        <p:nvSpPr>
          <p:cNvPr id="23" name="Text Placeholder 26">
            <a:extLst>
              <a:ext uri="{FF2B5EF4-FFF2-40B4-BE49-F238E27FC236}">
                <a16:creationId xmlns:a16="http://schemas.microsoft.com/office/drawing/2014/main" id="{35814391-2FF1-BB9F-A99F-E85BB98AD610}"/>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dirty="0"/>
              <a:t>Bullet points</a:t>
            </a:r>
          </a:p>
          <a:p>
            <a:pPr lvl="1"/>
            <a:r>
              <a:rPr lang="en-US" noProof="0" dirty="0"/>
              <a:t>Level 2</a:t>
            </a:r>
          </a:p>
          <a:p>
            <a:pPr lvl="2"/>
            <a:r>
              <a:rPr lang="en-US" noProof="0" dirty="0"/>
              <a:t>Level 3</a:t>
            </a:r>
          </a:p>
          <a:p>
            <a:pPr lvl="3"/>
            <a:r>
              <a:rPr lang="en-US" noProof="0" dirty="0"/>
              <a:t>Level 4</a:t>
            </a:r>
          </a:p>
          <a:p>
            <a:pPr lvl="4"/>
            <a:r>
              <a:rPr lang="en-US" noProof="0" dirty="0"/>
              <a:t>Level 5</a:t>
            </a:r>
          </a:p>
        </p:txBody>
      </p:sp>
      <p:sp>
        <p:nvSpPr>
          <p:cNvPr id="24" name="Text Placeholder 26">
            <a:extLst>
              <a:ext uri="{FF2B5EF4-FFF2-40B4-BE49-F238E27FC236}">
                <a16:creationId xmlns:a16="http://schemas.microsoft.com/office/drawing/2014/main" id="{763E03F3-4334-C3B3-2186-823004038FD0}"/>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dirty="0"/>
              <a:t>Numbering</a:t>
            </a:r>
          </a:p>
          <a:p>
            <a:pPr lvl="1"/>
            <a:r>
              <a:rPr lang="en-US" noProof="0" dirty="0"/>
              <a:t>Level 2</a:t>
            </a:r>
          </a:p>
          <a:p>
            <a:pPr lvl="2"/>
            <a:r>
              <a:rPr lang="en-US" noProof="0" dirty="0"/>
              <a:t>Level 3</a:t>
            </a:r>
          </a:p>
          <a:p>
            <a:pPr lvl="3"/>
            <a:r>
              <a:rPr lang="en-US" noProof="0" dirty="0"/>
              <a:t>Level 4</a:t>
            </a:r>
          </a:p>
        </p:txBody>
      </p:sp>
    </p:spTree>
    <p:extLst>
      <p:ext uri="{BB962C8B-B14F-4D97-AF65-F5344CB8AC3E}">
        <p14:creationId xmlns:p14="http://schemas.microsoft.com/office/powerpoint/2010/main" val="434267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Picture">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4572000" y="237757"/>
            <a:ext cx="4321176" cy="4421555"/>
          </a:xfrm>
          <a:prstGeom prst="rect">
            <a:avLst/>
          </a:prstGeom>
          <a:solidFill>
            <a:schemeClr val="bg1">
              <a:lumMod val="95000"/>
            </a:schemeClr>
          </a:solidFill>
        </p:spPr>
        <p:txBody>
          <a:bodyPr lIns="0" tIns="0" rIns="0" bIns="0" anchor="ctr">
            <a:noAutofit/>
          </a:bodyPr>
          <a:lstStyle>
            <a:lvl1pPr marL="0" indent="0" algn="ctr">
              <a:lnSpc>
                <a:spcPct val="100000"/>
              </a:lnSpc>
              <a:spcBef>
                <a:spcPts val="0"/>
              </a:spcBef>
              <a:buNone/>
              <a:defRPr sz="900">
                <a:solidFill>
                  <a:schemeClr val="bg2"/>
                </a:solidFill>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on the icon to add a picture</a:t>
            </a:r>
          </a:p>
        </p:txBody>
      </p:sp>
      <p:sp>
        <p:nvSpPr>
          <p:cNvPr id="5" name="Title 1">
            <a:extLst>
              <a:ext uri="{FF2B5EF4-FFF2-40B4-BE49-F238E27FC236}">
                <a16:creationId xmlns:a16="http://schemas.microsoft.com/office/drawing/2014/main" id="{6AB8503B-202C-F74A-92E0-21BBEDB5F56E}"/>
              </a:ext>
            </a:extLst>
          </p:cNvPr>
          <p:cNvSpPr>
            <a:spLocks noGrp="1"/>
          </p:cNvSpPr>
          <p:nvPr>
            <p:ph type="title" hasCustomPrompt="1"/>
          </p:nvPr>
        </p:nvSpPr>
        <p:spPr>
          <a:xfrm>
            <a:off x="250825" y="237758"/>
            <a:ext cx="4104000" cy="713155"/>
          </a:xfrm>
        </p:spPr>
        <p:txBody>
          <a:bodyPr>
            <a:noAutofit/>
          </a:bodyPr>
          <a:lstStyle>
            <a:lvl1pPr>
              <a:defRPr>
                <a:latin typeface="+mj-lt"/>
              </a:defRPr>
            </a:lvl1pPr>
          </a:lstStyle>
          <a:p>
            <a:r>
              <a:rPr lang="en-US" noProof="0"/>
              <a:t>Click to add a title</a:t>
            </a:r>
          </a:p>
        </p:txBody>
      </p:sp>
      <p:sp>
        <p:nvSpPr>
          <p:cNvPr id="16" name="Content Placeholder 2">
            <a:extLst>
              <a:ext uri="{FF2B5EF4-FFF2-40B4-BE49-F238E27FC236}">
                <a16:creationId xmlns:a16="http://schemas.microsoft.com/office/drawing/2014/main" id="{66238FF5-3C44-4552-BE1E-D2117C6E7813}"/>
              </a:ext>
            </a:extLst>
          </p:cNvPr>
          <p:cNvSpPr>
            <a:spLocks noGrp="1"/>
          </p:cNvSpPr>
          <p:nvPr>
            <p:ph sz="quarter" idx="48" hasCustomPrompt="1"/>
          </p:nvPr>
        </p:nvSpPr>
        <p:spPr>
          <a:xfrm>
            <a:off x="252000" y="1166813"/>
            <a:ext cx="4104000" cy="3492500"/>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US" noProof="0"/>
              <a:t>Click to start texting</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23">
            <a:extLst>
              <a:ext uri="{FF2B5EF4-FFF2-40B4-BE49-F238E27FC236}">
                <a16:creationId xmlns:a16="http://schemas.microsoft.com/office/drawing/2014/main" id="{D7C59F0E-3B2F-1CA3-1B7E-A87F73A8F1EB}"/>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7" name="Text Placeholder 26">
            <a:extLst>
              <a:ext uri="{FF2B5EF4-FFF2-40B4-BE49-F238E27FC236}">
                <a16:creationId xmlns:a16="http://schemas.microsoft.com/office/drawing/2014/main" id="{7EE78721-BAF4-DFFB-A81B-7EB4E7F3A9EF}"/>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8" name="Text Placeholder 26">
            <a:extLst>
              <a:ext uri="{FF2B5EF4-FFF2-40B4-BE49-F238E27FC236}">
                <a16:creationId xmlns:a16="http://schemas.microsoft.com/office/drawing/2014/main" id="{B1D83164-34E9-4133-402E-744332264633}"/>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9" name="Text Placeholder 26">
            <a:extLst>
              <a:ext uri="{FF2B5EF4-FFF2-40B4-BE49-F238E27FC236}">
                <a16:creationId xmlns:a16="http://schemas.microsoft.com/office/drawing/2014/main" id="{2B151E54-6E02-3B87-18AC-7FEFE21C40D7}"/>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0" name="Text Placeholder 26">
            <a:extLst>
              <a:ext uri="{FF2B5EF4-FFF2-40B4-BE49-F238E27FC236}">
                <a16:creationId xmlns:a16="http://schemas.microsoft.com/office/drawing/2014/main" id="{08FA7120-A048-108B-D8A0-58926D04ABFC}"/>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11" name="Text Placeholder 23">
            <a:extLst>
              <a:ext uri="{FF2B5EF4-FFF2-40B4-BE49-F238E27FC236}">
                <a16:creationId xmlns:a16="http://schemas.microsoft.com/office/drawing/2014/main" id="{DF1C6C11-48D8-29AD-6674-FF598066E8FC}"/>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12" name="Text Placeholder 23">
            <a:extLst>
              <a:ext uri="{FF2B5EF4-FFF2-40B4-BE49-F238E27FC236}">
                <a16:creationId xmlns:a16="http://schemas.microsoft.com/office/drawing/2014/main" id="{63CCEBB6-0796-C40C-4F25-F303A381064F}"/>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13" name="Text Placeholder 26">
            <a:extLst>
              <a:ext uri="{FF2B5EF4-FFF2-40B4-BE49-F238E27FC236}">
                <a16:creationId xmlns:a16="http://schemas.microsoft.com/office/drawing/2014/main" id="{0FD19C3C-4E53-B281-3D05-00C5E3FC87B9}"/>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14" name="Text Placeholder 26">
            <a:extLst>
              <a:ext uri="{FF2B5EF4-FFF2-40B4-BE49-F238E27FC236}">
                <a16:creationId xmlns:a16="http://schemas.microsoft.com/office/drawing/2014/main" id="{286DFE53-3A0D-DD0A-1E90-1000D0564B55}"/>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Tree>
    <p:extLst>
      <p:ext uri="{BB962C8B-B14F-4D97-AF65-F5344CB8AC3E}">
        <p14:creationId xmlns:p14="http://schemas.microsoft.com/office/powerpoint/2010/main" val="40897654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with 6 Pictures">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C12721F3-4E5C-2694-E2FA-75464CFBFF73}"/>
              </a:ext>
            </a:extLst>
          </p:cNvPr>
          <p:cNvSpPr>
            <a:spLocks noGrp="1"/>
          </p:cNvSpPr>
          <p:nvPr>
            <p:ph type="pic" idx="21" hasCustomPrompt="1"/>
          </p:nvPr>
        </p:nvSpPr>
        <p:spPr>
          <a:xfrm>
            <a:off x="4572000" y="0"/>
            <a:ext cx="2282400" cy="1598400"/>
          </a:xfrm>
          <a:prstGeom prst="rect">
            <a:avLst/>
          </a:prstGeom>
          <a:solidFill>
            <a:schemeClr val="bg1">
              <a:lumMod val="95000"/>
            </a:schemeClr>
          </a:solidFill>
          <a:ln w="6350">
            <a:noFill/>
          </a:ln>
        </p:spPr>
        <p:txBody>
          <a:bodyPr lIns="0" tIns="0" rIns="0" bIns="46800" anchor="ctr">
            <a:noAutofit/>
          </a:bodyPr>
          <a:lstStyle>
            <a:lvl1pPr marL="0" indent="0" algn="ctr">
              <a:lnSpc>
                <a:spcPct val="100000"/>
              </a:lnSpc>
              <a:spcBef>
                <a:spcPts val="0"/>
              </a:spcBef>
              <a:buNone/>
              <a:defRPr sz="900">
                <a:solidFill>
                  <a:schemeClr val="bg2"/>
                </a:solidFill>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on the icon to add a picture</a:t>
            </a:r>
          </a:p>
        </p:txBody>
      </p:sp>
      <p:sp>
        <p:nvSpPr>
          <p:cNvPr id="4" name="Picture Placeholder 2">
            <a:extLst>
              <a:ext uri="{FF2B5EF4-FFF2-40B4-BE49-F238E27FC236}">
                <a16:creationId xmlns:a16="http://schemas.microsoft.com/office/drawing/2014/main" id="{A4749B09-CA08-5C96-5E2F-223A64659118}"/>
              </a:ext>
            </a:extLst>
          </p:cNvPr>
          <p:cNvSpPr>
            <a:spLocks noGrp="1"/>
          </p:cNvSpPr>
          <p:nvPr>
            <p:ph type="pic" idx="49" hasCustomPrompt="1"/>
          </p:nvPr>
        </p:nvSpPr>
        <p:spPr>
          <a:xfrm>
            <a:off x="6861600" y="0"/>
            <a:ext cx="2282400" cy="1598400"/>
          </a:xfrm>
          <a:prstGeom prst="rect">
            <a:avLst/>
          </a:prstGeom>
          <a:solidFill>
            <a:schemeClr val="bg1">
              <a:lumMod val="95000"/>
            </a:schemeClr>
          </a:solidFill>
          <a:ln w="6350">
            <a:noFill/>
          </a:ln>
        </p:spPr>
        <p:txBody>
          <a:bodyPr lIns="0" tIns="0" rIns="0" bIns="46800" anchor="ctr">
            <a:noAutofit/>
          </a:bodyPr>
          <a:lstStyle>
            <a:lvl1pPr marL="0" indent="0" algn="ctr">
              <a:lnSpc>
                <a:spcPct val="100000"/>
              </a:lnSpc>
              <a:spcBef>
                <a:spcPts val="0"/>
              </a:spcBef>
              <a:buNone/>
              <a:defRPr sz="900">
                <a:solidFill>
                  <a:schemeClr val="bg2"/>
                </a:solidFill>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on the icon to add a picture</a:t>
            </a:r>
          </a:p>
        </p:txBody>
      </p:sp>
      <p:sp>
        <p:nvSpPr>
          <p:cNvPr id="31" name="Picture Placeholder 2">
            <a:extLst>
              <a:ext uri="{FF2B5EF4-FFF2-40B4-BE49-F238E27FC236}">
                <a16:creationId xmlns:a16="http://schemas.microsoft.com/office/drawing/2014/main" id="{38C4736A-9716-81C1-D19E-24A30ED6410F}"/>
              </a:ext>
            </a:extLst>
          </p:cNvPr>
          <p:cNvSpPr>
            <a:spLocks noGrp="1"/>
          </p:cNvSpPr>
          <p:nvPr>
            <p:ph type="pic" idx="50" hasCustomPrompt="1"/>
          </p:nvPr>
        </p:nvSpPr>
        <p:spPr>
          <a:xfrm>
            <a:off x="4572000" y="1609200"/>
            <a:ext cx="2282400" cy="1602000"/>
          </a:xfrm>
          <a:prstGeom prst="rect">
            <a:avLst/>
          </a:prstGeom>
          <a:solidFill>
            <a:schemeClr val="bg1">
              <a:lumMod val="95000"/>
            </a:schemeClr>
          </a:solidFill>
          <a:ln w="6350">
            <a:noFill/>
          </a:ln>
        </p:spPr>
        <p:txBody>
          <a:bodyPr lIns="0" tIns="0" rIns="0" bIns="46800" anchor="ctr">
            <a:noAutofit/>
          </a:bodyPr>
          <a:lstStyle>
            <a:lvl1pPr marL="0" indent="0" algn="ctr">
              <a:lnSpc>
                <a:spcPct val="100000"/>
              </a:lnSpc>
              <a:spcBef>
                <a:spcPts val="0"/>
              </a:spcBef>
              <a:buNone/>
              <a:defRPr sz="900">
                <a:solidFill>
                  <a:schemeClr val="bg2"/>
                </a:solidFill>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on the icon to add a picture</a:t>
            </a:r>
          </a:p>
        </p:txBody>
      </p:sp>
      <p:sp>
        <p:nvSpPr>
          <p:cNvPr id="32" name="Picture Placeholder 2">
            <a:extLst>
              <a:ext uri="{FF2B5EF4-FFF2-40B4-BE49-F238E27FC236}">
                <a16:creationId xmlns:a16="http://schemas.microsoft.com/office/drawing/2014/main" id="{3C06BDA5-AF0E-679C-D0D7-5B21E63CAC07}"/>
              </a:ext>
            </a:extLst>
          </p:cNvPr>
          <p:cNvSpPr>
            <a:spLocks noGrp="1"/>
          </p:cNvSpPr>
          <p:nvPr>
            <p:ph type="pic" idx="51" hasCustomPrompt="1"/>
          </p:nvPr>
        </p:nvSpPr>
        <p:spPr>
          <a:xfrm>
            <a:off x="6861600" y="1609200"/>
            <a:ext cx="2282400" cy="1602000"/>
          </a:xfrm>
          <a:prstGeom prst="rect">
            <a:avLst/>
          </a:prstGeom>
          <a:solidFill>
            <a:schemeClr val="bg1">
              <a:lumMod val="95000"/>
            </a:schemeClr>
          </a:solidFill>
          <a:ln w="6350">
            <a:noFill/>
          </a:ln>
        </p:spPr>
        <p:txBody>
          <a:bodyPr lIns="0" tIns="0" rIns="0" bIns="46800" anchor="ctr">
            <a:noAutofit/>
          </a:bodyPr>
          <a:lstStyle>
            <a:lvl1pPr marL="0" indent="0" algn="ctr">
              <a:lnSpc>
                <a:spcPct val="100000"/>
              </a:lnSpc>
              <a:spcBef>
                <a:spcPts val="0"/>
              </a:spcBef>
              <a:buNone/>
              <a:defRPr sz="900">
                <a:solidFill>
                  <a:schemeClr val="bg2"/>
                </a:solidFill>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on the icon to add a picture</a:t>
            </a:r>
          </a:p>
        </p:txBody>
      </p:sp>
      <p:sp>
        <p:nvSpPr>
          <p:cNvPr id="33" name="Picture Placeholder 2">
            <a:extLst>
              <a:ext uri="{FF2B5EF4-FFF2-40B4-BE49-F238E27FC236}">
                <a16:creationId xmlns:a16="http://schemas.microsoft.com/office/drawing/2014/main" id="{E24703B3-5F47-F242-9676-6E2B385EDC32}"/>
              </a:ext>
            </a:extLst>
          </p:cNvPr>
          <p:cNvSpPr>
            <a:spLocks noGrp="1"/>
          </p:cNvSpPr>
          <p:nvPr>
            <p:ph type="pic" idx="52" hasCustomPrompt="1"/>
          </p:nvPr>
        </p:nvSpPr>
        <p:spPr>
          <a:xfrm>
            <a:off x="4572000" y="3222000"/>
            <a:ext cx="2282400" cy="1598400"/>
          </a:xfrm>
          <a:prstGeom prst="rect">
            <a:avLst/>
          </a:prstGeom>
          <a:solidFill>
            <a:schemeClr val="bg1">
              <a:lumMod val="95000"/>
            </a:schemeClr>
          </a:solidFill>
          <a:ln w="6350">
            <a:noFill/>
          </a:ln>
        </p:spPr>
        <p:txBody>
          <a:bodyPr lIns="0" tIns="0" rIns="0" bIns="46800" anchor="ctr">
            <a:noAutofit/>
          </a:bodyPr>
          <a:lstStyle>
            <a:lvl1pPr marL="0" indent="0" algn="ctr">
              <a:lnSpc>
                <a:spcPct val="100000"/>
              </a:lnSpc>
              <a:spcBef>
                <a:spcPts val="0"/>
              </a:spcBef>
              <a:buNone/>
              <a:defRPr sz="900">
                <a:solidFill>
                  <a:schemeClr val="bg2"/>
                </a:solidFill>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on the icon to add a picture</a:t>
            </a:r>
          </a:p>
        </p:txBody>
      </p:sp>
      <p:sp>
        <p:nvSpPr>
          <p:cNvPr id="34" name="Picture Placeholder 2">
            <a:extLst>
              <a:ext uri="{FF2B5EF4-FFF2-40B4-BE49-F238E27FC236}">
                <a16:creationId xmlns:a16="http://schemas.microsoft.com/office/drawing/2014/main" id="{FFF5CDCB-5FB5-48F8-E8AB-7AA245490B4A}"/>
              </a:ext>
            </a:extLst>
          </p:cNvPr>
          <p:cNvSpPr>
            <a:spLocks noGrp="1"/>
          </p:cNvSpPr>
          <p:nvPr>
            <p:ph type="pic" idx="53" hasCustomPrompt="1"/>
          </p:nvPr>
        </p:nvSpPr>
        <p:spPr>
          <a:xfrm>
            <a:off x="6861600" y="3222000"/>
            <a:ext cx="2282400" cy="1598400"/>
          </a:xfrm>
          <a:prstGeom prst="rect">
            <a:avLst/>
          </a:prstGeom>
          <a:solidFill>
            <a:schemeClr val="bg1">
              <a:lumMod val="95000"/>
            </a:schemeClr>
          </a:solidFill>
          <a:ln w="6350">
            <a:noFill/>
          </a:ln>
        </p:spPr>
        <p:txBody>
          <a:bodyPr lIns="0" tIns="0" rIns="0" bIns="46800" anchor="ctr">
            <a:noAutofit/>
          </a:bodyPr>
          <a:lstStyle>
            <a:lvl1pPr marL="0" indent="0" algn="ctr">
              <a:lnSpc>
                <a:spcPct val="100000"/>
              </a:lnSpc>
              <a:spcBef>
                <a:spcPts val="0"/>
              </a:spcBef>
              <a:buNone/>
              <a:defRPr sz="900">
                <a:solidFill>
                  <a:schemeClr val="bg2"/>
                </a:solidFill>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on the icon to add a picture</a:t>
            </a:r>
          </a:p>
        </p:txBody>
      </p:sp>
      <p:sp>
        <p:nvSpPr>
          <p:cNvPr id="5" name="Title 1">
            <a:extLst>
              <a:ext uri="{FF2B5EF4-FFF2-40B4-BE49-F238E27FC236}">
                <a16:creationId xmlns:a16="http://schemas.microsoft.com/office/drawing/2014/main" id="{6AB8503B-202C-F74A-92E0-21BBEDB5F56E}"/>
              </a:ext>
            </a:extLst>
          </p:cNvPr>
          <p:cNvSpPr>
            <a:spLocks noGrp="1"/>
          </p:cNvSpPr>
          <p:nvPr>
            <p:ph type="title" hasCustomPrompt="1"/>
          </p:nvPr>
        </p:nvSpPr>
        <p:spPr>
          <a:xfrm>
            <a:off x="250825" y="237758"/>
            <a:ext cx="4104000" cy="713155"/>
          </a:xfrm>
        </p:spPr>
        <p:txBody>
          <a:bodyPr>
            <a:noAutofit/>
          </a:bodyPr>
          <a:lstStyle>
            <a:lvl1pPr>
              <a:defRPr>
                <a:latin typeface="+mj-lt"/>
              </a:defRPr>
            </a:lvl1pPr>
          </a:lstStyle>
          <a:p>
            <a:r>
              <a:rPr lang="en-US" noProof="0"/>
              <a:t>Click to add a title</a:t>
            </a:r>
          </a:p>
        </p:txBody>
      </p:sp>
      <p:sp>
        <p:nvSpPr>
          <p:cNvPr id="16" name="Content Placeholder 2">
            <a:extLst>
              <a:ext uri="{FF2B5EF4-FFF2-40B4-BE49-F238E27FC236}">
                <a16:creationId xmlns:a16="http://schemas.microsoft.com/office/drawing/2014/main" id="{66238FF5-3C44-4552-BE1E-D2117C6E7813}"/>
              </a:ext>
            </a:extLst>
          </p:cNvPr>
          <p:cNvSpPr>
            <a:spLocks noGrp="1"/>
          </p:cNvSpPr>
          <p:nvPr>
            <p:ph sz="quarter" idx="48" hasCustomPrompt="1"/>
          </p:nvPr>
        </p:nvSpPr>
        <p:spPr>
          <a:xfrm>
            <a:off x="251999" y="1166813"/>
            <a:ext cx="4104000" cy="3492500"/>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US" noProof="0"/>
              <a:t>Click to start texting</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Text Placeholder 23">
            <a:extLst>
              <a:ext uri="{FF2B5EF4-FFF2-40B4-BE49-F238E27FC236}">
                <a16:creationId xmlns:a16="http://schemas.microsoft.com/office/drawing/2014/main" id="{1F253FDF-0D40-7100-9908-986AE7A8A5BA}"/>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8" name="Text Placeholder 26">
            <a:extLst>
              <a:ext uri="{FF2B5EF4-FFF2-40B4-BE49-F238E27FC236}">
                <a16:creationId xmlns:a16="http://schemas.microsoft.com/office/drawing/2014/main" id="{EF4158BB-B230-8B53-E23A-3A9114F2B378}"/>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9" name="Text Placeholder 26">
            <a:extLst>
              <a:ext uri="{FF2B5EF4-FFF2-40B4-BE49-F238E27FC236}">
                <a16:creationId xmlns:a16="http://schemas.microsoft.com/office/drawing/2014/main" id="{D6129E33-0BFA-B88D-90E7-3DA6434FB9B2}"/>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10" name="Text Placeholder 26">
            <a:extLst>
              <a:ext uri="{FF2B5EF4-FFF2-40B4-BE49-F238E27FC236}">
                <a16:creationId xmlns:a16="http://schemas.microsoft.com/office/drawing/2014/main" id="{1695EB37-CFF7-AF9D-87D2-A797B4C675BD}"/>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1" name="Text Placeholder 26">
            <a:extLst>
              <a:ext uri="{FF2B5EF4-FFF2-40B4-BE49-F238E27FC236}">
                <a16:creationId xmlns:a16="http://schemas.microsoft.com/office/drawing/2014/main" id="{348AF46A-88D6-0AC7-2289-7A161DEA7ECE}"/>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12" name="Text Placeholder 23">
            <a:extLst>
              <a:ext uri="{FF2B5EF4-FFF2-40B4-BE49-F238E27FC236}">
                <a16:creationId xmlns:a16="http://schemas.microsoft.com/office/drawing/2014/main" id="{A7541D89-FF57-5463-96B6-335368C02180}"/>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13" name="Text Placeholder 23">
            <a:extLst>
              <a:ext uri="{FF2B5EF4-FFF2-40B4-BE49-F238E27FC236}">
                <a16:creationId xmlns:a16="http://schemas.microsoft.com/office/drawing/2014/main" id="{68F7555A-C24F-5274-3734-126DFC6D86B1}"/>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14" name="Text Placeholder 26">
            <a:extLst>
              <a:ext uri="{FF2B5EF4-FFF2-40B4-BE49-F238E27FC236}">
                <a16:creationId xmlns:a16="http://schemas.microsoft.com/office/drawing/2014/main" id="{4AA8E94E-6982-DFA8-9EB9-D030FFA68CA6}"/>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15" name="Text Placeholder 26">
            <a:extLst>
              <a:ext uri="{FF2B5EF4-FFF2-40B4-BE49-F238E27FC236}">
                <a16:creationId xmlns:a16="http://schemas.microsoft.com/office/drawing/2014/main" id="{B14331B6-AAD2-510B-15CF-EC9E431D0AC0}"/>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Tree>
    <p:extLst>
      <p:ext uri="{BB962C8B-B14F-4D97-AF65-F5344CB8AC3E}">
        <p14:creationId xmlns:p14="http://schemas.microsoft.com/office/powerpoint/2010/main" val="29439938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Pictures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4678825" y="1166813"/>
            <a:ext cx="4212000" cy="3024000"/>
          </a:xfrm>
          <a:prstGeom prst="rect">
            <a:avLst/>
          </a:prstGeom>
          <a:solidFill>
            <a:schemeClr val="bg1">
              <a:lumMod val="95000"/>
            </a:schemeClr>
          </a:solidFill>
        </p:spPr>
        <p:txBody>
          <a:bodyPr lIns="0" tIns="0" rIns="0" bIns="46800" anchor="ctr">
            <a:noAutofit/>
          </a:bodyPr>
          <a:lstStyle>
            <a:lvl1pPr marL="0" indent="0" algn="ctr">
              <a:lnSpc>
                <a:spcPct val="100000"/>
              </a:lnSpc>
              <a:spcBef>
                <a:spcPts val="0"/>
              </a:spcBef>
              <a:buNone/>
              <a:defRPr sz="900">
                <a:solidFill>
                  <a:schemeClr val="bg2"/>
                </a:solidFill>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on the icon to add a picture</a:t>
            </a:r>
          </a:p>
        </p:txBody>
      </p:sp>
      <p:sp>
        <p:nvSpPr>
          <p:cNvPr id="4" name="Text Placeholder 3"/>
          <p:cNvSpPr>
            <a:spLocks noGrp="1"/>
          </p:cNvSpPr>
          <p:nvPr>
            <p:ph type="body" sz="half" idx="2" hasCustomPrompt="1"/>
          </p:nvPr>
        </p:nvSpPr>
        <p:spPr>
          <a:xfrm>
            <a:off x="250825" y="4320000"/>
            <a:ext cx="4214796" cy="342000"/>
          </a:xfrm>
          <a:prstGeom prst="rect">
            <a:avLst/>
          </a:prstGeom>
        </p:spPr>
        <p:txBody>
          <a:bodyPr lIns="0" tIns="0" rIns="0" bIns="0">
            <a:noAutofit/>
          </a:bodyPr>
          <a:lstStyle>
            <a:lvl1pPr marL="0" indent="0">
              <a:lnSpc>
                <a:spcPct val="100000"/>
              </a:lnSpc>
              <a:spcBef>
                <a:spcPts val="600"/>
              </a:spcBef>
              <a:buNone/>
              <a:defRPr sz="1200">
                <a:solidFill>
                  <a:schemeClr val="bg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add a caption</a:t>
            </a:r>
          </a:p>
        </p:txBody>
      </p:sp>
      <p:sp>
        <p:nvSpPr>
          <p:cNvPr id="5" name="Title 1">
            <a:extLst>
              <a:ext uri="{FF2B5EF4-FFF2-40B4-BE49-F238E27FC236}">
                <a16:creationId xmlns:a16="http://schemas.microsoft.com/office/drawing/2014/main" id="{6AB8503B-202C-F74A-92E0-21BBEDB5F56E}"/>
              </a:ext>
            </a:extLst>
          </p:cNvPr>
          <p:cNvSpPr>
            <a:spLocks noGrp="1"/>
          </p:cNvSpPr>
          <p:nvPr>
            <p:ph type="title" hasCustomPrompt="1"/>
          </p:nvPr>
        </p:nvSpPr>
        <p:spPr>
          <a:xfrm>
            <a:off x="250825" y="237758"/>
            <a:ext cx="8640000" cy="713155"/>
          </a:xfrm>
        </p:spPr>
        <p:txBody>
          <a:bodyPr>
            <a:noAutofit/>
          </a:bodyPr>
          <a:lstStyle>
            <a:lvl1pPr>
              <a:defRPr>
                <a:latin typeface="+mj-lt"/>
              </a:defRPr>
            </a:lvl1pPr>
          </a:lstStyle>
          <a:p>
            <a:r>
              <a:rPr lang="en-US" noProof="0"/>
              <a:t>Click to add a title</a:t>
            </a:r>
          </a:p>
        </p:txBody>
      </p:sp>
      <p:sp>
        <p:nvSpPr>
          <p:cNvPr id="6" name="Picture Placeholder 2">
            <a:extLst>
              <a:ext uri="{FF2B5EF4-FFF2-40B4-BE49-F238E27FC236}">
                <a16:creationId xmlns:a16="http://schemas.microsoft.com/office/drawing/2014/main" id="{2F268005-949A-104A-88C9-50A2B2128201}"/>
              </a:ext>
            </a:extLst>
          </p:cNvPr>
          <p:cNvSpPr>
            <a:spLocks noGrp="1" noChangeAspect="1"/>
          </p:cNvSpPr>
          <p:nvPr>
            <p:ph type="pic" idx="10" hasCustomPrompt="1"/>
          </p:nvPr>
        </p:nvSpPr>
        <p:spPr>
          <a:xfrm>
            <a:off x="250825" y="1166813"/>
            <a:ext cx="4212000" cy="3024000"/>
          </a:xfrm>
          <a:prstGeom prst="rect">
            <a:avLst/>
          </a:prstGeom>
          <a:solidFill>
            <a:schemeClr val="bg1">
              <a:lumMod val="95000"/>
            </a:schemeClr>
          </a:solidFill>
        </p:spPr>
        <p:txBody>
          <a:bodyPr lIns="0" tIns="0" rIns="0" bIns="46800" anchor="ctr">
            <a:noAutofit/>
          </a:bodyPr>
          <a:lstStyle>
            <a:lvl1pPr marL="0" indent="0" algn="ctr">
              <a:lnSpc>
                <a:spcPct val="100000"/>
              </a:lnSpc>
              <a:spcBef>
                <a:spcPts val="0"/>
              </a:spcBef>
              <a:buNone/>
              <a:defRPr sz="900">
                <a:solidFill>
                  <a:schemeClr val="bg2"/>
                </a:solidFill>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on the icon to add a picture</a:t>
            </a:r>
          </a:p>
        </p:txBody>
      </p:sp>
      <p:sp>
        <p:nvSpPr>
          <p:cNvPr id="7" name="Text Placeholder 3">
            <a:extLst>
              <a:ext uri="{FF2B5EF4-FFF2-40B4-BE49-F238E27FC236}">
                <a16:creationId xmlns:a16="http://schemas.microsoft.com/office/drawing/2014/main" id="{2C063763-F00D-D84B-A55B-3441C4F98F3B}"/>
              </a:ext>
            </a:extLst>
          </p:cNvPr>
          <p:cNvSpPr>
            <a:spLocks noGrp="1"/>
          </p:cNvSpPr>
          <p:nvPr>
            <p:ph type="body" sz="half" idx="11" hasCustomPrompt="1"/>
          </p:nvPr>
        </p:nvSpPr>
        <p:spPr>
          <a:xfrm>
            <a:off x="4678382" y="4320000"/>
            <a:ext cx="4212000" cy="342000"/>
          </a:xfrm>
          <a:prstGeom prst="rect">
            <a:avLst/>
          </a:prstGeom>
        </p:spPr>
        <p:txBody>
          <a:bodyPr lIns="0" tIns="0" rIns="0" bIns="0">
            <a:noAutofit/>
          </a:bodyPr>
          <a:lstStyle>
            <a:lvl1pPr marL="0" indent="0">
              <a:lnSpc>
                <a:spcPct val="100000"/>
              </a:lnSpc>
              <a:spcBef>
                <a:spcPts val="600"/>
              </a:spcBef>
              <a:buNone/>
              <a:defRPr sz="1200">
                <a:solidFill>
                  <a:schemeClr val="bg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add a caption</a:t>
            </a:r>
          </a:p>
        </p:txBody>
      </p:sp>
      <p:sp>
        <p:nvSpPr>
          <p:cNvPr id="9" name="Text Placeholder 23">
            <a:extLst>
              <a:ext uri="{FF2B5EF4-FFF2-40B4-BE49-F238E27FC236}">
                <a16:creationId xmlns:a16="http://schemas.microsoft.com/office/drawing/2014/main" id="{B949C5C4-9175-F9E2-2362-0FBD16AB57DE}"/>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10" name="Text Placeholder 26">
            <a:extLst>
              <a:ext uri="{FF2B5EF4-FFF2-40B4-BE49-F238E27FC236}">
                <a16:creationId xmlns:a16="http://schemas.microsoft.com/office/drawing/2014/main" id="{10CD54AD-B30A-ED76-2BFA-972EBB096933}"/>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11" name="Text Placeholder 26">
            <a:extLst>
              <a:ext uri="{FF2B5EF4-FFF2-40B4-BE49-F238E27FC236}">
                <a16:creationId xmlns:a16="http://schemas.microsoft.com/office/drawing/2014/main" id="{389B1275-9435-3A9A-4F7B-CAB335F1478B}"/>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12" name="Text Placeholder 26">
            <a:extLst>
              <a:ext uri="{FF2B5EF4-FFF2-40B4-BE49-F238E27FC236}">
                <a16:creationId xmlns:a16="http://schemas.microsoft.com/office/drawing/2014/main" id="{022FB066-035A-C19E-8224-049975FAF161}"/>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3" name="Text Placeholder 26">
            <a:extLst>
              <a:ext uri="{FF2B5EF4-FFF2-40B4-BE49-F238E27FC236}">
                <a16:creationId xmlns:a16="http://schemas.microsoft.com/office/drawing/2014/main" id="{94E2EA25-C53F-A886-D866-6ADBDD4F67DD}"/>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14" name="Text Placeholder 23">
            <a:extLst>
              <a:ext uri="{FF2B5EF4-FFF2-40B4-BE49-F238E27FC236}">
                <a16:creationId xmlns:a16="http://schemas.microsoft.com/office/drawing/2014/main" id="{1C2580D8-23DB-25CF-917B-BC9570954F79}"/>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15" name="Text Placeholder 23">
            <a:extLst>
              <a:ext uri="{FF2B5EF4-FFF2-40B4-BE49-F238E27FC236}">
                <a16:creationId xmlns:a16="http://schemas.microsoft.com/office/drawing/2014/main" id="{258A4016-6540-BD57-A482-B28B1E94C43F}"/>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16" name="Text Placeholder 26">
            <a:extLst>
              <a:ext uri="{FF2B5EF4-FFF2-40B4-BE49-F238E27FC236}">
                <a16:creationId xmlns:a16="http://schemas.microsoft.com/office/drawing/2014/main" id="{3626490B-5351-C6A9-5C16-77B9626DB959}"/>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17" name="Text Placeholder 26">
            <a:extLst>
              <a:ext uri="{FF2B5EF4-FFF2-40B4-BE49-F238E27FC236}">
                <a16:creationId xmlns:a16="http://schemas.microsoft.com/office/drawing/2014/main" id="{22869D7D-DDD9-F370-F216-F4CA4188C514}"/>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Tree>
    <p:extLst>
      <p:ext uri="{BB962C8B-B14F-4D97-AF65-F5344CB8AC3E}">
        <p14:creationId xmlns:p14="http://schemas.microsoft.com/office/powerpoint/2010/main" val="4003649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 Pictures with Caption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AB8503B-202C-F74A-92E0-21BBEDB5F56E}"/>
              </a:ext>
            </a:extLst>
          </p:cNvPr>
          <p:cNvSpPr>
            <a:spLocks noGrp="1"/>
          </p:cNvSpPr>
          <p:nvPr>
            <p:ph type="title" hasCustomPrompt="1"/>
          </p:nvPr>
        </p:nvSpPr>
        <p:spPr>
          <a:xfrm>
            <a:off x="250825" y="237758"/>
            <a:ext cx="8642350" cy="713155"/>
          </a:xfrm>
        </p:spPr>
        <p:txBody>
          <a:bodyPr>
            <a:noAutofit/>
          </a:bodyPr>
          <a:lstStyle>
            <a:lvl1pPr>
              <a:defRPr>
                <a:latin typeface="+mj-lt"/>
              </a:defRPr>
            </a:lvl1pPr>
          </a:lstStyle>
          <a:p>
            <a:r>
              <a:rPr lang="en-US" noProof="0"/>
              <a:t>Click to add a title</a:t>
            </a:r>
          </a:p>
        </p:txBody>
      </p:sp>
      <p:sp>
        <p:nvSpPr>
          <p:cNvPr id="6" name="Picture Placeholder 2">
            <a:extLst>
              <a:ext uri="{FF2B5EF4-FFF2-40B4-BE49-F238E27FC236}">
                <a16:creationId xmlns:a16="http://schemas.microsoft.com/office/drawing/2014/main" id="{2F268005-949A-104A-88C9-50A2B2128201}"/>
              </a:ext>
            </a:extLst>
          </p:cNvPr>
          <p:cNvSpPr>
            <a:spLocks noGrp="1" noChangeAspect="1"/>
          </p:cNvSpPr>
          <p:nvPr>
            <p:ph type="pic" idx="10" hasCustomPrompt="1"/>
          </p:nvPr>
        </p:nvSpPr>
        <p:spPr>
          <a:xfrm>
            <a:off x="250824" y="950913"/>
            <a:ext cx="2772005" cy="1476000"/>
          </a:xfrm>
          <a:prstGeom prst="rect">
            <a:avLst/>
          </a:prstGeom>
          <a:solidFill>
            <a:schemeClr val="bg1">
              <a:lumMod val="95000"/>
            </a:schemeClr>
          </a:solidFill>
        </p:spPr>
        <p:txBody>
          <a:bodyPr lIns="0" tIns="0" rIns="0" bIns="46800" anchor="ctr">
            <a:noAutofit/>
          </a:bodyPr>
          <a:lstStyle>
            <a:lvl1pPr marL="0" indent="0" algn="ctr">
              <a:lnSpc>
                <a:spcPct val="100000"/>
              </a:lnSpc>
              <a:spcBef>
                <a:spcPts val="0"/>
              </a:spcBef>
              <a:buNone/>
              <a:defRPr sz="900">
                <a:solidFill>
                  <a:schemeClr val="bg2"/>
                </a:solidFill>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on the icon to add a picture</a:t>
            </a:r>
          </a:p>
        </p:txBody>
      </p:sp>
      <p:sp>
        <p:nvSpPr>
          <p:cNvPr id="4" name="Text Placeholder 3"/>
          <p:cNvSpPr>
            <a:spLocks noGrp="1"/>
          </p:cNvSpPr>
          <p:nvPr>
            <p:ph type="body" sz="half" idx="2" hasCustomPrompt="1"/>
          </p:nvPr>
        </p:nvSpPr>
        <p:spPr>
          <a:xfrm>
            <a:off x="250824" y="2484000"/>
            <a:ext cx="2772005" cy="234000"/>
          </a:xfrm>
          <a:prstGeom prst="rect">
            <a:avLst/>
          </a:prstGeom>
          <a:noFill/>
        </p:spPr>
        <p:txBody>
          <a:bodyPr lIns="0" tIns="0" rIns="0" bIns="0" anchor="t">
            <a:noAutofit/>
          </a:bodyPr>
          <a:lstStyle>
            <a:lvl1pPr marL="0" indent="0" algn="l">
              <a:lnSpc>
                <a:spcPct val="100000"/>
              </a:lnSpc>
              <a:spcBef>
                <a:spcPts val="600"/>
              </a:spcBef>
              <a:buNone/>
              <a:defRPr sz="800">
                <a:solidFill>
                  <a:schemeClr val="bg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add a caption</a:t>
            </a:r>
          </a:p>
        </p:txBody>
      </p:sp>
      <p:sp>
        <p:nvSpPr>
          <p:cNvPr id="18" name="Picture Placeholder 2">
            <a:extLst>
              <a:ext uri="{FF2B5EF4-FFF2-40B4-BE49-F238E27FC236}">
                <a16:creationId xmlns:a16="http://schemas.microsoft.com/office/drawing/2014/main" id="{608F9211-9662-436B-9A17-F8D5B2FBE0A3}"/>
              </a:ext>
            </a:extLst>
          </p:cNvPr>
          <p:cNvSpPr>
            <a:spLocks noGrp="1" noChangeAspect="1"/>
          </p:cNvSpPr>
          <p:nvPr>
            <p:ph type="pic" idx="19" hasCustomPrompt="1"/>
          </p:nvPr>
        </p:nvSpPr>
        <p:spPr>
          <a:xfrm>
            <a:off x="3185998" y="950913"/>
            <a:ext cx="2772005" cy="1476000"/>
          </a:xfrm>
          <a:prstGeom prst="rect">
            <a:avLst/>
          </a:prstGeom>
          <a:solidFill>
            <a:schemeClr val="bg1">
              <a:lumMod val="95000"/>
            </a:schemeClr>
          </a:solidFill>
        </p:spPr>
        <p:txBody>
          <a:bodyPr lIns="0" tIns="0" rIns="0" bIns="46800" anchor="ctr">
            <a:noAutofit/>
          </a:bodyPr>
          <a:lstStyle>
            <a:lvl1pPr marL="0" indent="0" algn="ctr">
              <a:lnSpc>
                <a:spcPct val="100000"/>
              </a:lnSpc>
              <a:spcBef>
                <a:spcPts val="0"/>
              </a:spcBef>
              <a:buNone/>
              <a:defRPr sz="900">
                <a:solidFill>
                  <a:schemeClr val="bg2"/>
                </a:solidFill>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on the icon to add a picture</a:t>
            </a:r>
          </a:p>
        </p:txBody>
      </p:sp>
      <p:sp>
        <p:nvSpPr>
          <p:cNvPr id="19" name="Text Placeholder 3">
            <a:extLst>
              <a:ext uri="{FF2B5EF4-FFF2-40B4-BE49-F238E27FC236}">
                <a16:creationId xmlns:a16="http://schemas.microsoft.com/office/drawing/2014/main" id="{E12B2056-5375-4D6C-AE42-28FA280A89CD}"/>
              </a:ext>
            </a:extLst>
          </p:cNvPr>
          <p:cNvSpPr>
            <a:spLocks noGrp="1"/>
          </p:cNvSpPr>
          <p:nvPr>
            <p:ph type="body" sz="half" idx="20" hasCustomPrompt="1"/>
          </p:nvPr>
        </p:nvSpPr>
        <p:spPr>
          <a:xfrm>
            <a:off x="3185998" y="2484000"/>
            <a:ext cx="2772005" cy="234000"/>
          </a:xfrm>
          <a:prstGeom prst="rect">
            <a:avLst/>
          </a:prstGeom>
          <a:noFill/>
        </p:spPr>
        <p:txBody>
          <a:bodyPr lIns="0" tIns="0" rIns="0" bIns="0" anchor="t">
            <a:noAutofit/>
          </a:bodyPr>
          <a:lstStyle>
            <a:lvl1pPr marL="0" indent="0" algn="l">
              <a:lnSpc>
                <a:spcPct val="100000"/>
              </a:lnSpc>
              <a:spcBef>
                <a:spcPts val="600"/>
              </a:spcBef>
              <a:buNone/>
              <a:defRPr sz="800">
                <a:solidFill>
                  <a:schemeClr val="bg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add a caption</a:t>
            </a:r>
          </a:p>
        </p:txBody>
      </p:sp>
      <p:sp>
        <p:nvSpPr>
          <p:cNvPr id="20" name="Picture Placeholder 2">
            <a:extLst>
              <a:ext uri="{FF2B5EF4-FFF2-40B4-BE49-F238E27FC236}">
                <a16:creationId xmlns:a16="http://schemas.microsoft.com/office/drawing/2014/main" id="{104D9CD3-B837-45CC-9B34-BBDD0FFEB569}"/>
              </a:ext>
            </a:extLst>
          </p:cNvPr>
          <p:cNvSpPr>
            <a:spLocks noGrp="1" noChangeAspect="1"/>
          </p:cNvSpPr>
          <p:nvPr>
            <p:ph type="pic" idx="21" hasCustomPrompt="1"/>
          </p:nvPr>
        </p:nvSpPr>
        <p:spPr>
          <a:xfrm>
            <a:off x="6121173" y="950913"/>
            <a:ext cx="2772005" cy="1476000"/>
          </a:xfrm>
          <a:prstGeom prst="rect">
            <a:avLst/>
          </a:prstGeom>
          <a:solidFill>
            <a:schemeClr val="bg1">
              <a:lumMod val="95000"/>
            </a:schemeClr>
          </a:solidFill>
        </p:spPr>
        <p:txBody>
          <a:bodyPr lIns="0" tIns="0" rIns="0" bIns="46800" anchor="ctr">
            <a:noAutofit/>
          </a:bodyPr>
          <a:lstStyle>
            <a:lvl1pPr marL="0" indent="0" algn="ctr">
              <a:lnSpc>
                <a:spcPct val="100000"/>
              </a:lnSpc>
              <a:spcBef>
                <a:spcPts val="0"/>
              </a:spcBef>
              <a:buNone/>
              <a:defRPr sz="900">
                <a:solidFill>
                  <a:schemeClr val="bg2"/>
                </a:solidFill>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on the icon to add a picture</a:t>
            </a:r>
          </a:p>
        </p:txBody>
      </p:sp>
      <p:sp>
        <p:nvSpPr>
          <p:cNvPr id="21" name="Text Placeholder 3">
            <a:extLst>
              <a:ext uri="{FF2B5EF4-FFF2-40B4-BE49-F238E27FC236}">
                <a16:creationId xmlns:a16="http://schemas.microsoft.com/office/drawing/2014/main" id="{635D21DC-4D8D-4350-B77D-9FA69A9D124D}"/>
              </a:ext>
            </a:extLst>
          </p:cNvPr>
          <p:cNvSpPr>
            <a:spLocks noGrp="1"/>
          </p:cNvSpPr>
          <p:nvPr>
            <p:ph type="body" sz="half" idx="22" hasCustomPrompt="1"/>
          </p:nvPr>
        </p:nvSpPr>
        <p:spPr>
          <a:xfrm>
            <a:off x="6121173" y="2484000"/>
            <a:ext cx="2772005" cy="234000"/>
          </a:xfrm>
          <a:prstGeom prst="rect">
            <a:avLst/>
          </a:prstGeom>
          <a:noFill/>
        </p:spPr>
        <p:txBody>
          <a:bodyPr lIns="0" tIns="0" rIns="0" bIns="0" anchor="t">
            <a:noAutofit/>
          </a:bodyPr>
          <a:lstStyle>
            <a:lvl1pPr marL="0" indent="0" algn="l">
              <a:lnSpc>
                <a:spcPct val="100000"/>
              </a:lnSpc>
              <a:spcBef>
                <a:spcPts val="600"/>
              </a:spcBef>
              <a:buNone/>
              <a:defRPr sz="800">
                <a:solidFill>
                  <a:schemeClr val="bg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add a caption</a:t>
            </a:r>
          </a:p>
        </p:txBody>
      </p:sp>
      <p:sp>
        <p:nvSpPr>
          <p:cNvPr id="43" name="Picture Placeholder 2">
            <a:extLst>
              <a:ext uri="{FF2B5EF4-FFF2-40B4-BE49-F238E27FC236}">
                <a16:creationId xmlns:a16="http://schemas.microsoft.com/office/drawing/2014/main" id="{4DA12252-C8BC-4988-A117-E278FF9B7E21}"/>
              </a:ext>
            </a:extLst>
          </p:cNvPr>
          <p:cNvSpPr>
            <a:spLocks noGrp="1" noChangeAspect="1"/>
          </p:cNvSpPr>
          <p:nvPr>
            <p:ph type="pic" idx="23" hasCustomPrompt="1"/>
          </p:nvPr>
        </p:nvSpPr>
        <p:spPr>
          <a:xfrm>
            <a:off x="250824" y="2898000"/>
            <a:ext cx="2772005" cy="1476000"/>
          </a:xfrm>
          <a:prstGeom prst="rect">
            <a:avLst/>
          </a:prstGeom>
          <a:solidFill>
            <a:schemeClr val="bg1">
              <a:lumMod val="95000"/>
            </a:schemeClr>
          </a:solidFill>
        </p:spPr>
        <p:txBody>
          <a:bodyPr lIns="0" tIns="0" rIns="0" bIns="46800" anchor="ctr">
            <a:noAutofit/>
          </a:bodyPr>
          <a:lstStyle>
            <a:lvl1pPr marL="0" indent="0" algn="ctr">
              <a:lnSpc>
                <a:spcPct val="100000"/>
              </a:lnSpc>
              <a:spcBef>
                <a:spcPts val="0"/>
              </a:spcBef>
              <a:buNone/>
              <a:defRPr sz="900">
                <a:solidFill>
                  <a:schemeClr val="bg2"/>
                </a:solidFill>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on the icon to add a picture</a:t>
            </a:r>
          </a:p>
        </p:txBody>
      </p:sp>
      <p:sp>
        <p:nvSpPr>
          <p:cNvPr id="44" name="Text Placeholder 3">
            <a:extLst>
              <a:ext uri="{FF2B5EF4-FFF2-40B4-BE49-F238E27FC236}">
                <a16:creationId xmlns:a16="http://schemas.microsoft.com/office/drawing/2014/main" id="{BF9387CF-05C3-415E-A667-04A95A0AC555}"/>
              </a:ext>
            </a:extLst>
          </p:cNvPr>
          <p:cNvSpPr>
            <a:spLocks noGrp="1"/>
          </p:cNvSpPr>
          <p:nvPr>
            <p:ph type="body" sz="half" idx="24" hasCustomPrompt="1"/>
          </p:nvPr>
        </p:nvSpPr>
        <p:spPr>
          <a:xfrm>
            <a:off x="250824" y="4428000"/>
            <a:ext cx="2772005" cy="234000"/>
          </a:xfrm>
          <a:prstGeom prst="rect">
            <a:avLst/>
          </a:prstGeom>
          <a:noFill/>
        </p:spPr>
        <p:txBody>
          <a:bodyPr lIns="0" tIns="0" rIns="0" bIns="0" anchor="t">
            <a:noAutofit/>
          </a:bodyPr>
          <a:lstStyle>
            <a:lvl1pPr marL="0" indent="0" algn="l">
              <a:lnSpc>
                <a:spcPct val="100000"/>
              </a:lnSpc>
              <a:spcBef>
                <a:spcPts val="600"/>
              </a:spcBef>
              <a:buNone/>
              <a:defRPr sz="800">
                <a:solidFill>
                  <a:schemeClr val="bg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add a caption</a:t>
            </a:r>
          </a:p>
        </p:txBody>
      </p:sp>
      <p:sp>
        <p:nvSpPr>
          <p:cNvPr id="45" name="Picture Placeholder 2">
            <a:extLst>
              <a:ext uri="{FF2B5EF4-FFF2-40B4-BE49-F238E27FC236}">
                <a16:creationId xmlns:a16="http://schemas.microsoft.com/office/drawing/2014/main" id="{C16350F7-2842-4A54-B409-CC61E596A5B7}"/>
              </a:ext>
            </a:extLst>
          </p:cNvPr>
          <p:cNvSpPr>
            <a:spLocks noGrp="1" noChangeAspect="1"/>
          </p:cNvSpPr>
          <p:nvPr>
            <p:ph type="pic" idx="25" hasCustomPrompt="1"/>
          </p:nvPr>
        </p:nvSpPr>
        <p:spPr>
          <a:xfrm>
            <a:off x="3185998" y="2898000"/>
            <a:ext cx="2772005" cy="1476000"/>
          </a:xfrm>
          <a:prstGeom prst="rect">
            <a:avLst/>
          </a:prstGeom>
          <a:solidFill>
            <a:schemeClr val="bg1">
              <a:lumMod val="95000"/>
            </a:schemeClr>
          </a:solidFill>
        </p:spPr>
        <p:txBody>
          <a:bodyPr lIns="0" tIns="0" rIns="0" bIns="46800" anchor="ctr">
            <a:noAutofit/>
          </a:bodyPr>
          <a:lstStyle>
            <a:lvl1pPr marL="0" indent="0" algn="ctr">
              <a:lnSpc>
                <a:spcPct val="100000"/>
              </a:lnSpc>
              <a:spcBef>
                <a:spcPts val="0"/>
              </a:spcBef>
              <a:buNone/>
              <a:defRPr sz="900">
                <a:solidFill>
                  <a:schemeClr val="bg2"/>
                </a:solidFill>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on the icon to add a picture</a:t>
            </a:r>
          </a:p>
        </p:txBody>
      </p:sp>
      <p:sp>
        <p:nvSpPr>
          <p:cNvPr id="46" name="Text Placeholder 3">
            <a:extLst>
              <a:ext uri="{FF2B5EF4-FFF2-40B4-BE49-F238E27FC236}">
                <a16:creationId xmlns:a16="http://schemas.microsoft.com/office/drawing/2014/main" id="{9BE31346-C943-4C5E-B018-EC3AA8C44BF6}"/>
              </a:ext>
            </a:extLst>
          </p:cNvPr>
          <p:cNvSpPr>
            <a:spLocks noGrp="1"/>
          </p:cNvSpPr>
          <p:nvPr>
            <p:ph type="body" sz="half" idx="26" hasCustomPrompt="1"/>
          </p:nvPr>
        </p:nvSpPr>
        <p:spPr>
          <a:xfrm>
            <a:off x="3185998" y="4428000"/>
            <a:ext cx="2772005" cy="234000"/>
          </a:xfrm>
          <a:prstGeom prst="rect">
            <a:avLst/>
          </a:prstGeom>
          <a:noFill/>
        </p:spPr>
        <p:txBody>
          <a:bodyPr lIns="0" tIns="0" rIns="0" bIns="0" anchor="t">
            <a:noAutofit/>
          </a:bodyPr>
          <a:lstStyle>
            <a:lvl1pPr marL="0" indent="0" algn="l">
              <a:lnSpc>
                <a:spcPct val="100000"/>
              </a:lnSpc>
              <a:spcBef>
                <a:spcPts val="600"/>
              </a:spcBef>
              <a:buNone/>
              <a:defRPr sz="800">
                <a:solidFill>
                  <a:schemeClr val="bg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add a caption</a:t>
            </a:r>
          </a:p>
        </p:txBody>
      </p:sp>
      <p:sp>
        <p:nvSpPr>
          <p:cNvPr id="47" name="Picture Placeholder 2">
            <a:extLst>
              <a:ext uri="{FF2B5EF4-FFF2-40B4-BE49-F238E27FC236}">
                <a16:creationId xmlns:a16="http://schemas.microsoft.com/office/drawing/2014/main" id="{0F9CCA42-8EFC-4237-85CA-71780CD04D4E}"/>
              </a:ext>
            </a:extLst>
          </p:cNvPr>
          <p:cNvSpPr>
            <a:spLocks noGrp="1" noChangeAspect="1"/>
          </p:cNvSpPr>
          <p:nvPr>
            <p:ph type="pic" idx="27" hasCustomPrompt="1"/>
          </p:nvPr>
        </p:nvSpPr>
        <p:spPr>
          <a:xfrm>
            <a:off x="6121173" y="2898000"/>
            <a:ext cx="2772005" cy="1476000"/>
          </a:xfrm>
          <a:prstGeom prst="rect">
            <a:avLst/>
          </a:prstGeom>
          <a:solidFill>
            <a:schemeClr val="bg1">
              <a:lumMod val="95000"/>
            </a:schemeClr>
          </a:solidFill>
        </p:spPr>
        <p:txBody>
          <a:bodyPr lIns="0" tIns="0" rIns="0" bIns="46800" anchor="ctr">
            <a:noAutofit/>
          </a:bodyPr>
          <a:lstStyle>
            <a:lvl1pPr marL="0" indent="0" algn="ctr">
              <a:lnSpc>
                <a:spcPct val="100000"/>
              </a:lnSpc>
              <a:spcBef>
                <a:spcPts val="0"/>
              </a:spcBef>
              <a:buNone/>
              <a:defRPr sz="900">
                <a:solidFill>
                  <a:schemeClr val="bg2"/>
                </a:solidFill>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on the icon to add a picture</a:t>
            </a:r>
          </a:p>
        </p:txBody>
      </p:sp>
      <p:sp>
        <p:nvSpPr>
          <p:cNvPr id="48" name="Text Placeholder 3">
            <a:extLst>
              <a:ext uri="{FF2B5EF4-FFF2-40B4-BE49-F238E27FC236}">
                <a16:creationId xmlns:a16="http://schemas.microsoft.com/office/drawing/2014/main" id="{2CD7ADFA-F401-44EC-953A-5466934CAD4A}"/>
              </a:ext>
            </a:extLst>
          </p:cNvPr>
          <p:cNvSpPr>
            <a:spLocks noGrp="1"/>
          </p:cNvSpPr>
          <p:nvPr>
            <p:ph type="body" sz="half" idx="28" hasCustomPrompt="1"/>
          </p:nvPr>
        </p:nvSpPr>
        <p:spPr>
          <a:xfrm>
            <a:off x="6121173" y="4428000"/>
            <a:ext cx="2772005" cy="234000"/>
          </a:xfrm>
          <a:prstGeom prst="rect">
            <a:avLst/>
          </a:prstGeom>
          <a:noFill/>
        </p:spPr>
        <p:txBody>
          <a:bodyPr lIns="0" tIns="0" rIns="0" bIns="0" anchor="t">
            <a:noAutofit/>
          </a:bodyPr>
          <a:lstStyle>
            <a:lvl1pPr marL="0" indent="0" algn="l">
              <a:lnSpc>
                <a:spcPct val="100000"/>
              </a:lnSpc>
              <a:spcBef>
                <a:spcPts val="600"/>
              </a:spcBef>
              <a:buNone/>
              <a:defRPr sz="800">
                <a:solidFill>
                  <a:schemeClr val="bg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add a caption</a:t>
            </a:r>
          </a:p>
        </p:txBody>
      </p:sp>
      <p:sp>
        <p:nvSpPr>
          <p:cNvPr id="12" name="Text Placeholder 23">
            <a:extLst>
              <a:ext uri="{FF2B5EF4-FFF2-40B4-BE49-F238E27FC236}">
                <a16:creationId xmlns:a16="http://schemas.microsoft.com/office/drawing/2014/main" id="{D469E8A7-7A3F-9586-0E91-DBD10F17FDD0}"/>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13" name="Text Placeholder 26">
            <a:extLst>
              <a:ext uri="{FF2B5EF4-FFF2-40B4-BE49-F238E27FC236}">
                <a16:creationId xmlns:a16="http://schemas.microsoft.com/office/drawing/2014/main" id="{5D096C94-CD8E-F0D0-4EEF-23844E1165C7}"/>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14" name="Text Placeholder 26">
            <a:extLst>
              <a:ext uri="{FF2B5EF4-FFF2-40B4-BE49-F238E27FC236}">
                <a16:creationId xmlns:a16="http://schemas.microsoft.com/office/drawing/2014/main" id="{ED63384B-2923-BBCF-AE0C-847191347B5E}"/>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15" name="Text Placeholder 26">
            <a:extLst>
              <a:ext uri="{FF2B5EF4-FFF2-40B4-BE49-F238E27FC236}">
                <a16:creationId xmlns:a16="http://schemas.microsoft.com/office/drawing/2014/main" id="{6918EF40-554F-D3E0-FDF7-BF1EA69D5CEA}"/>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6" name="Text Placeholder 26">
            <a:extLst>
              <a:ext uri="{FF2B5EF4-FFF2-40B4-BE49-F238E27FC236}">
                <a16:creationId xmlns:a16="http://schemas.microsoft.com/office/drawing/2014/main" id="{B77F042C-C2E4-6208-F956-4BD50F0D0D3E}"/>
              </a:ext>
            </a:extLst>
          </p:cNvPr>
          <p:cNvSpPr>
            <a:spLocks noGrp="1"/>
          </p:cNvSpPr>
          <p:nvPr>
            <p:ph type="body" sz="quarter" idx="29"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17" name="Text Placeholder 23">
            <a:extLst>
              <a:ext uri="{FF2B5EF4-FFF2-40B4-BE49-F238E27FC236}">
                <a16:creationId xmlns:a16="http://schemas.microsoft.com/office/drawing/2014/main" id="{2E6C3832-95B2-EC52-1E31-4810389A71B2}"/>
              </a:ext>
            </a:extLst>
          </p:cNvPr>
          <p:cNvSpPr>
            <a:spLocks noGrp="1"/>
          </p:cNvSpPr>
          <p:nvPr>
            <p:ph type="body" sz="quarter" idx="30"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22" name="Text Placeholder 23">
            <a:extLst>
              <a:ext uri="{FF2B5EF4-FFF2-40B4-BE49-F238E27FC236}">
                <a16:creationId xmlns:a16="http://schemas.microsoft.com/office/drawing/2014/main" id="{83C9C188-2BB2-ED52-88DA-554E6B0733A0}"/>
              </a:ext>
            </a:extLst>
          </p:cNvPr>
          <p:cNvSpPr>
            <a:spLocks noGrp="1"/>
          </p:cNvSpPr>
          <p:nvPr>
            <p:ph type="body" sz="quarter" idx="31"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23" name="Text Placeholder 26">
            <a:extLst>
              <a:ext uri="{FF2B5EF4-FFF2-40B4-BE49-F238E27FC236}">
                <a16:creationId xmlns:a16="http://schemas.microsoft.com/office/drawing/2014/main" id="{EFF054B2-8624-5E06-BC9F-5FAD556B1705}"/>
              </a:ext>
            </a:extLst>
          </p:cNvPr>
          <p:cNvSpPr>
            <a:spLocks noGrp="1"/>
          </p:cNvSpPr>
          <p:nvPr>
            <p:ph type="body" sz="quarter" idx="32"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24" name="Text Placeholder 26">
            <a:extLst>
              <a:ext uri="{FF2B5EF4-FFF2-40B4-BE49-F238E27FC236}">
                <a16:creationId xmlns:a16="http://schemas.microsoft.com/office/drawing/2014/main" id="{7888CD36-6EEF-09B7-42E7-8DD8BB0DEB30}"/>
              </a:ext>
            </a:extLst>
          </p:cNvPr>
          <p:cNvSpPr>
            <a:spLocks noGrp="1"/>
          </p:cNvSpPr>
          <p:nvPr>
            <p:ph type="body" sz="quarter" idx="33"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Tree>
    <p:extLst>
      <p:ext uri="{BB962C8B-B14F-4D97-AF65-F5344CB8AC3E}">
        <p14:creationId xmlns:p14="http://schemas.microsoft.com/office/powerpoint/2010/main" val="22808549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ong Picture with Caption">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250825" y="4464000"/>
            <a:ext cx="4083858" cy="194374"/>
          </a:xfrm>
          <a:prstGeom prst="rect">
            <a:avLst/>
          </a:prstGeom>
        </p:spPr>
        <p:txBody>
          <a:bodyPr lIns="0" tIns="0" rIns="0" bIns="0">
            <a:noAutofit/>
          </a:bodyPr>
          <a:lstStyle>
            <a:lvl1pPr marL="0" indent="0">
              <a:lnSpc>
                <a:spcPct val="100000"/>
              </a:lnSpc>
              <a:spcBef>
                <a:spcPts val="600"/>
              </a:spcBef>
              <a:buNone/>
              <a:defRPr sz="1200">
                <a:solidFill>
                  <a:schemeClr val="bg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dirty="0"/>
              <a:t>Click to add a caption</a:t>
            </a:r>
          </a:p>
        </p:txBody>
      </p:sp>
      <p:sp>
        <p:nvSpPr>
          <p:cNvPr id="5" name="Title 1">
            <a:extLst>
              <a:ext uri="{FF2B5EF4-FFF2-40B4-BE49-F238E27FC236}">
                <a16:creationId xmlns:a16="http://schemas.microsoft.com/office/drawing/2014/main" id="{6AB8503B-202C-F74A-92E0-21BBEDB5F56E}"/>
              </a:ext>
            </a:extLst>
          </p:cNvPr>
          <p:cNvSpPr>
            <a:spLocks noGrp="1"/>
          </p:cNvSpPr>
          <p:nvPr>
            <p:ph type="title" hasCustomPrompt="1"/>
          </p:nvPr>
        </p:nvSpPr>
        <p:spPr>
          <a:xfrm>
            <a:off x="250825" y="237758"/>
            <a:ext cx="8640000" cy="713155"/>
          </a:xfrm>
        </p:spPr>
        <p:txBody>
          <a:bodyPr>
            <a:noAutofit/>
          </a:bodyPr>
          <a:lstStyle>
            <a:lvl1pPr>
              <a:defRPr>
                <a:latin typeface="+mj-lt"/>
              </a:defRPr>
            </a:lvl1pPr>
          </a:lstStyle>
          <a:p>
            <a:r>
              <a:rPr lang="en-US" noProof="0"/>
              <a:t>Click to add a title</a:t>
            </a:r>
          </a:p>
        </p:txBody>
      </p:sp>
      <p:sp>
        <p:nvSpPr>
          <p:cNvPr id="6" name="Picture Placeholder 2">
            <a:extLst>
              <a:ext uri="{FF2B5EF4-FFF2-40B4-BE49-F238E27FC236}">
                <a16:creationId xmlns:a16="http://schemas.microsoft.com/office/drawing/2014/main" id="{2F268005-949A-104A-88C9-50A2B2128201}"/>
              </a:ext>
            </a:extLst>
          </p:cNvPr>
          <p:cNvSpPr>
            <a:spLocks noGrp="1" noChangeAspect="1"/>
          </p:cNvSpPr>
          <p:nvPr>
            <p:ph type="pic" idx="10" hasCustomPrompt="1"/>
          </p:nvPr>
        </p:nvSpPr>
        <p:spPr>
          <a:xfrm>
            <a:off x="250826" y="950400"/>
            <a:ext cx="8640000" cy="3384000"/>
          </a:xfrm>
          <a:prstGeom prst="rect">
            <a:avLst/>
          </a:prstGeom>
          <a:solidFill>
            <a:schemeClr val="bg1">
              <a:lumMod val="95000"/>
            </a:schemeClr>
          </a:solidFill>
        </p:spPr>
        <p:txBody>
          <a:bodyPr lIns="0" tIns="0" rIns="0" bIns="46800" anchor="ctr">
            <a:noAutofit/>
          </a:bodyPr>
          <a:lstStyle>
            <a:lvl1pPr marL="0" indent="0" algn="ctr">
              <a:lnSpc>
                <a:spcPct val="100000"/>
              </a:lnSpc>
              <a:spcBef>
                <a:spcPts val="0"/>
              </a:spcBef>
              <a:buNone/>
              <a:defRPr sz="900">
                <a:solidFill>
                  <a:schemeClr val="bg2"/>
                </a:solidFill>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on the icon to add a picture</a:t>
            </a:r>
          </a:p>
        </p:txBody>
      </p:sp>
      <p:sp>
        <p:nvSpPr>
          <p:cNvPr id="12" name="Text Placeholder 23">
            <a:extLst>
              <a:ext uri="{FF2B5EF4-FFF2-40B4-BE49-F238E27FC236}">
                <a16:creationId xmlns:a16="http://schemas.microsoft.com/office/drawing/2014/main" id="{A5E7B8EF-6222-A711-2446-BBD32B69B625}"/>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13" name="Text Placeholder 26">
            <a:extLst>
              <a:ext uri="{FF2B5EF4-FFF2-40B4-BE49-F238E27FC236}">
                <a16:creationId xmlns:a16="http://schemas.microsoft.com/office/drawing/2014/main" id="{43E274BF-4045-C9FD-6B35-1BA41ED93D62}"/>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14" name="Text Placeholder 26">
            <a:extLst>
              <a:ext uri="{FF2B5EF4-FFF2-40B4-BE49-F238E27FC236}">
                <a16:creationId xmlns:a16="http://schemas.microsoft.com/office/drawing/2014/main" id="{FAD05CCF-D035-9BBA-E4B2-CBB23F9EF021}"/>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15" name="Text Placeholder 26">
            <a:extLst>
              <a:ext uri="{FF2B5EF4-FFF2-40B4-BE49-F238E27FC236}">
                <a16:creationId xmlns:a16="http://schemas.microsoft.com/office/drawing/2014/main" id="{745A1665-07DA-071D-463A-EB1F3CA4FC1F}"/>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6" name="Text Placeholder 26">
            <a:extLst>
              <a:ext uri="{FF2B5EF4-FFF2-40B4-BE49-F238E27FC236}">
                <a16:creationId xmlns:a16="http://schemas.microsoft.com/office/drawing/2014/main" id="{56D032C9-C3A1-F274-8D0C-502158C3BB4F}"/>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17" name="Text Placeholder 23">
            <a:extLst>
              <a:ext uri="{FF2B5EF4-FFF2-40B4-BE49-F238E27FC236}">
                <a16:creationId xmlns:a16="http://schemas.microsoft.com/office/drawing/2014/main" id="{C3AEB1D9-F4CF-0978-C09F-11E054EFC2B4}"/>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18" name="Text Placeholder 23">
            <a:extLst>
              <a:ext uri="{FF2B5EF4-FFF2-40B4-BE49-F238E27FC236}">
                <a16:creationId xmlns:a16="http://schemas.microsoft.com/office/drawing/2014/main" id="{E3570FBD-AE25-EEF2-3C92-EBA965551961}"/>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19" name="Text Placeholder 26">
            <a:extLst>
              <a:ext uri="{FF2B5EF4-FFF2-40B4-BE49-F238E27FC236}">
                <a16:creationId xmlns:a16="http://schemas.microsoft.com/office/drawing/2014/main" id="{FA527D36-0DA6-1913-6486-45F55EB5B293}"/>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20" name="Text Placeholder 26">
            <a:extLst>
              <a:ext uri="{FF2B5EF4-FFF2-40B4-BE49-F238E27FC236}">
                <a16:creationId xmlns:a16="http://schemas.microsoft.com/office/drawing/2014/main" id="{2ABBAE85-AF2F-8E7F-64B9-9BCFA62B83F7}"/>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Tree>
    <p:extLst>
      <p:ext uri="{BB962C8B-B14F-4D97-AF65-F5344CB8AC3E}">
        <p14:creationId xmlns:p14="http://schemas.microsoft.com/office/powerpoint/2010/main" val="17125930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F0AABA5F-C0AB-4587-8306-CD4F27127A4E}"/>
              </a:ext>
            </a:extLst>
          </p:cNvPr>
          <p:cNvSpPr/>
          <p:nvPr userDrawn="1"/>
        </p:nvSpPr>
        <p:spPr>
          <a:xfrm>
            <a:off x="0" y="4820400"/>
            <a:ext cx="9144000" cy="324000"/>
          </a:xfrm>
          <a:prstGeom prst="rect">
            <a:avLst/>
          </a:prstGeom>
          <a:gradFill>
            <a:gsLst>
              <a:gs pos="70000">
                <a:srgbClr val="0C2090"/>
              </a:gs>
              <a:gs pos="0">
                <a:schemeClr val="bg2"/>
              </a:gs>
              <a:gs pos="100000">
                <a:srgbClr val="1920D6"/>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3200" noProof="0">
              <a:solidFill>
                <a:schemeClr val="bg2"/>
              </a:solidFill>
            </a:endParaRPr>
          </a:p>
        </p:txBody>
      </p:sp>
      <p:sp>
        <p:nvSpPr>
          <p:cNvPr id="6" name="Picture Placeholder 2">
            <a:extLst>
              <a:ext uri="{FF2B5EF4-FFF2-40B4-BE49-F238E27FC236}">
                <a16:creationId xmlns:a16="http://schemas.microsoft.com/office/drawing/2014/main" id="{2F268005-949A-104A-88C9-50A2B2128201}"/>
              </a:ext>
            </a:extLst>
          </p:cNvPr>
          <p:cNvSpPr>
            <a:spLocks noGrp="1" noChangeAspect="1"/>
          </p:cNvSpPr>
          <p:nvPr>
            <p:ph type="pic" idx="10" hasCustomPrompt="1"/>
          </p:nvPr>
        </p:nvSpPr>
        <p:spPr>
          <a:xfrm>
            <a:off x="0" y="-3"/>
            <a:ext cx="9215077" cy="4820400"/>
          </a:xfrm>
          <a:prstGeom prst="rect">
            <a:avLst/>
          </a:prstGeom>
          <a:solidFill>
            <a:schemeClr val="bg1">
              <a:lumMod val="95000"/>
            </a:schemeClr>
          </a:solidFill>
        </p:spPr>
        <p:txBody>
          <a:bodyPr lIns="0" tIns="0" rIns="0" bIns="46800" anchor="ctr">
            <a:noAutofit/>
          </a:bodyPr>
          <a:lstStyle>
            <a:lvl1pPr marL="0" indent="0" algn="ctr">
              <a:buNone/>
              <a:defRPr lang="en-US" sz="900" dirty="0">
                <a:solidFill>
                  <a:schemeClr val="bg2"/>
                </a:solidFill>
              </a:defRPr>
            </a:lvl1pPr>
          </a:lstStyle>
          <a:p>
            <a:pPr marL="171450" lvl="0" indent="-171450" algn="ctr">
              <a:lnSpc>
                <a:spcPct val="100000"/>
              </a:lnSpc>
              <a:spcBef>
                <a:spcPts val="0"/>
              </a:spcBef>
            </a:pPr>
            <a:r>
              <a:rPr lang="en-US" noProof="0"/>
              <a:t>Click on the icon to add a full screen image</a:t>
            </a:r>
          </a:p>
        </p:txBody>
      </p:sp>
      <p:sp>
        <p:nvSpPr>
          <p:cNvPr id="10" name="Text Placeholder 23">
            <a:extLst>
              <a:ext uri="{FF2B5EF4-FFF2-40B4-BE49-F238E27FC236}">
                <a16:creationId xmlns:a16="http://schemas.microsoft.com/office/drawing/2014/main" id="{5633F335-2BD4-14EF-B085-125E51289EDB}"/>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11" name="Text Placeholder 26">
            <a:extLst>
              <a:ext uri="{FF2B5EF4-FFF2-40B4-BE49-F238E27FC236}">
                <a16:creationId xmlns:a16="http://schemas.microsoft.com/office/drawing/2014/main" id="{B6233C32-160F-CF13-2306-20E3D3E0FE35}"/>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12" name="Text Placeholder 26">
            <a:extLst>
              <a:ext uri="{FF2B5EF4-FFF2-40B4-BE49-F238E27FC236}">
                <a16:creationId xmlns:a16="http://schemas.microsoft.com/office/drawing/2014/main" id="{8FDC9B55-9AD2-5B90-DE25-107F246903CD}"/>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13" name="Text Placeholder 26">
            <a:extLst>
              <a:ext uri="{FF2B5EF4-FFF2-40B4-BE49-F238E27FC236}">
                <a16:creationId xmlns:a16="http://schemas.microsoft.com/office/drawing/2014/main" id="{CED6D5FB-2A07-FBF4-F71B-7567FAB121E9}"/>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4" name="Text Placeholder 26">
            <a:extLst>
              <a:ext uri="{FF2B5EF4-FFF2-40B4-BE49-F238E27FC236}">
                <a16:creationId xmlns:a16="http://schemas.microsoft.com/office/drawing/2014/main" id="{59055C49-27EA-56B4-7C66-D8DF9E980066}"/>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15" name="Text Placeholder 23">
            <a:extLst>
              <a:ext uri="{FF2B5EF4-FFF2-40B4-BE49-F238E27FC236}">
                <a16:creationId xmlns:a16="http://schemas.microsoft.com/office/drawing/2014/main" id="{029A5141-0E17-312F-EEB4-46FC9386181C}"/>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16" name="Text Placeholder 23">
            <a:extLst>
              <a:ext uri="{FF2B5EF4-FFF2-40B4-BE49-F238E27FC236}">
                <a16:creationId xmlns:a16="http://schemas.microsoft.com/office/drawing/2014/main" id="{9EA5ED94-BB32-DA39-06AB-5D952BC2EDCF}"/>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17" name="Text Placeholder 26">
            <a:extLst>
              <a:ext uri="{FF2B5EF4-FFF2-40B4-BE49-F238E27FC236}">
                <a16:creationId xmlns:a16="http://schemas.microsoft.com/office/drawing/2014/main" id="{06A03A4B-0468-4556-8070-02E25FFF59A4}"/>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18" name="Text Placeholder 26">
            <a:extLst>
              <a:ext uri="{FF2B5EF4-FFF2-40B4-BE49-F238E27FC236}">
                <a16:creationId xmlns:a16="http://schemas.microsoft.com/office/drawing/2014/main" id="{78E504B8-1AE3-0C2C-53A9-460F64378C5E}"/>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
        <p:nvSpPr>
          <p:cNvPr id="20" name="TextBox 19">
            <a:extLst>
              <a:ext uri="{FF2B5EF4-FFF2-40B4-BE49-F238E27FC236}">
                <a16:creationId xmlns:a16="http://schemas.microsoft.com/office/drawing/2014/main" id="{D9D6D712-E8A0-4D67-B929-AB2627CA2BCB}"/>
              </a:ext>
            </a:extLst>
          </p:cNvPr>
          <p:cNvSpPr txBox="1"/>
          <p:nvPr userDrawn="1"/>
        </p:nvSpPr>
        <p:spPr>
          <a:xfrm>
            <a:off x="8370229" y="4820394"/>
            <a:ext cx="522946" cy="323099"/>
          </a:xfrm>
          <a:prstGeom prst="rect">
            <a:avLst/>
          </a:prstGeom>
          <a:noFill/>
        </p:spPr>
        <p:txBody>
          <a:bodyPr wrap="square" lIns="0" tIns="0" rIns="0" bIns="0" rtlCol="0" anchor="ctr" anchorCtr="0">
            <a:noAutofit/>
          </a:bodyPr>
          <a:lstStyle/>
          <a:p>
            <a:pPr algn="r"/>
            <a:fld id="{543EFB28-95C3-4AD7-B235-3AE45BD06154}" type="slidenum">
              <a:rPr lang="en-US" sz="800" b="0" spc="50" noProof="0" smtClean="0">
                <a:solidFill>
                  <a:schemeClr val="bg1"/>
                </a:solidFill>
                <a:latin typeface="+mj-lt"/>
              </a:rPr>
              <a:pPr algn="r"/>
              <a:t>‹#›</a:t>
            </a:fld>
            <a:endParaRPr lang="en-US" sz="800" b="0" spc="50" noProof="0">
              <a:solidFill>
                <a:schemeClr val="bg1"/>
              </a:solidFill>
              <a:latin typeface="+mj-lt"/>
            </a:endParaRPr>
          </a:p>
        </p:txBody>
      </p:sp>
      <p:sp>
        <p:nvSpPr>
          <p:cNvPr id="23" name="TextBox 22">
            <a:extLst>
              <a:ext uri="{FF2B5EF4-FFF2-40B4-BE49-F238E27FC236}">
                <a16:creationId xmlns:a16="http://schemas.microsoft.com/office/drawing/2014/main" id="{BCCD4647-1C1C-435F-B23F-8F2CFF35690F}"/>
              </a:ext>
            </a:extLst>
          </p:cNvPr>
          <p:cNvSpPr txBox="1"/>
          <p:nvPr userDrawn="1"/>
        </p:nvSpPr>
        <p:spPr>
          <a:xfrm>
            <a:off x="7001818" y="4820400"/>
            <a:ext cx="1483142" cy="323099"/>
          </a:xfrm>
          <a:prstGeom prst="rect">
            <a:avLst/>
          </a:prstGeom>
          <a:noFill/>
        </p:spPr>
        <p:txBody>
          <a:bodyPr wrap="square" lIns="0" tIns="0" rIns="0" bIns="0" rtlCol="0" anchor="ctr" anchorCtr="0">
            <a:noAutofit/>
          </a:bodyPr>
          <a:lstStyle>
            <a:defPPr>
              <a:defRPr lang="en-US"/>
            </a:defPPr>
            <a:lvl1pPr algn="ctr">
              <a:defRPr sz="900" b="0" spc="50" baseline="0">
                <a:solidFill>
                  <a:schemeClr val="tx2"/>
                </a:solidFill>
              </a:defRPr>
            </a:lvl1pPr>
          </a:lstStyle>
          <a:p>
            <a:pPr lvl="0" algn="r"/>
            <a:r>
              <a:rPr lang="en-US" sz="800" b="0" kern="1200" spc="0" baseline="0" noProof="0">
                <a:solidFill>
                  <a:schemeClr val="bg1"/>
                </a:solidFill>
                <a:latin typeface="+mn-lt"/>
                <a:ea typeface="+mn-ea"/>
                <a:cs typeface="+mn-cs"/>
              </a:rPr>
              <a:t>© Acronis 2024</a:t>
            </a:r>
          </a:p>
        </p:txBody>
      </p:sp>
      <p:sp>
        <p:nvSpPr>
          <p:cNvPr id="19" name="Freeform: Shape 18">
            <a:extLst>
              <a:ext uri="{FF2B5EF4-FFF2-40B4-BE49-F238E27FC236}">
                <a16:creationId xmlns:a16="http://schemas.microsoft.com/office/drawing/2014/main" id="{F714C40C-FE51-4382-957B-0320DC6538FD}"/>
              </a:ext>
            </a:extLst>
          </p:cNvPr>
          <p:cNvSpPr/>
          <p:nvPr userDrawn="1"/>
        </p:nvSpPr>
        <p:spPr>
          <a:xfrm>
            <a:off x="249530" y="4919738"/>
            <a:ext cx="611611" cy="124188"/>
          </a:xfrm>
          <a:custGeom>
            <a:avLst/>
            <a:gdLst>
              <a:gd name="connsiteX0" fmla="*/ 51168 w 611611"/>
              <a:gd name="connsiteY0" fmla="*/ 0 h 124188"/>
              <a:gd name="connsiteX1" fmla="*/ 70609 w 611611"/>
              <a:gd name="connsiteY1" fmla="*/ 0 h 124188"/>
              <a:gd name="connsiteX2" fmla="*/ 121700 w 611611"/>
              <a:gd name="connsiteY2" fmla="*/ 122400 h 124188"/>
              <a:gd name="connsiteX3" fmla="*/ 102959 w 611611"/>
              <a:gd name="connsiteY3" fmla="*/ 122400 h 124188"/>
              <a:gd name="connsiteX4" fmla="*/ 94172 w 611611"/>
              <a:gd name="connsiteY4" fmla="*/ 100082 h 124188"/>
              <a:gd name="connsiteX5" fmla="*/ 27762 w 611611"/>
              <a:gd name="connsiteY5" fmla="*/ 100082 h 124188"/>
              <a:gd name="connsiteX6" fmla="*/ 18741 w 611611"/>
              <a:gd name="connsiteY6" fmla="*/ 122400 h 124188"/>
              <a:gd name="connsiteX7" fmla="*/ 0 w 611611"/>
              <a:gd name="connsiteY7" fmla="*/ 122400 h 124188"/>
              <a:gd name="connsiteX8" fmla="*/ 51168 w 611611"/>
              <a:gd name="connsiteY8" fmla="*/ 0 h 124188"/>
              <a:gd name="connsiteX9" fmla="*/ 88028 w 611611"/>
              <a:gd name="connsiteY9" fmla="*/ 84762 h 124188"/>
              <a:gd name="connsiteX10" fmla="*/ 82274 w 611611"/>
              <a:gd name="connsiteY10" fmla="*/ 70687 h 124188"/>
              <a:gd name="connsiteX11" fmla="*/ 39426 w 611611"/>
              <a:gd name="connsiteY11" fmla="*/ 70687 h 124188"/>
              <a:gd name="connsiteX12" fmla="*/ 33827 w 611611"/>
              <a:gd name="connsiteY12" fmla="*/ 84762 h 124188"/>
              <a:gd name="connsiteX13" fmla="*/ 88028 w 611611"/>
              <a:gd name="connsiteY13" fmla="*/ 84762 h 124188"/>
              <a:gd name="connsiteX14" fmla="*/ 76675 w 611611"/>
              <a:gd name="connsiteY14" fmla="*/ 56301 h 124188"/>
              <a:gd name="connsiteX15" fmla="*/ 73409 w 611611"/>
              <a:gd name="connsiteY15" fmla="*/ 48369 h 124188"/>
              <a:gd name="connsiteX16" fmla="*/ 60811 w 611611"/>
              <a:gd name="connsiteY16" fmla="*/ 16486 h 124188"/>
              <a:gd name="connsiteX17" fmla="*/ 48369 w 611611"/>
              <a:gd name="connsiteY17" fmla="*/ 48369 h 124188"/>
              <a:gd name="connsiteX18" fmla="*/ 45103 w 611611"/>
              <a:gd name="connsiteY18" fmla="*/ 56301 h 124188"/>
              <a:gd name="connsiteX19" fmla="*/ 76675 w 611611"/>
              <a:gd name="connsiteY19" fmla="*/ 56301 h 124188"/>
              <a:gd name="connsiteX20" fmla="*/ 123178 w 611611"/>
              <a:gd name="connsiteY20" fmla="*/ 74809 h 124188"/>
              <a:gd name="connsiteX21" fmla="*/ 172713 w 611611"/>
              <a:gd name="connsiteY21" fmla="*/ 25507 h 124188"/>
              <a:gd name="connsiteX22" fmla="*/ 218982 w 611611"/>
              <a:gd name="connsiteY22" fmla="*/ 62755 h 124188"/>
              <a:gd name="connsiteX23" fmla="*/ 200475 w 611611"/>
              <a:gd name="connsiteY23" fmla="*/ 62755 h 124188"/>
              <a:gd name="connsiteX24" fmla="*/ 172402 w 611611"/>
              <a:gd name="connsiteY24" fmla="*/ 41681 h 124188"/>
              <a:gd name="connsiteX25" fmla="*/ 141608 w 611611"/>
              <a:gd name="connsiteY25" fmla="*/ 74809 h 124188"/>
              <a:gd name="connsiteX26" fmla="*/ 172558 w 611611"/>
              <a:gd name="connsiteY26" fmla="*/ 107936 h 124188"/>
              <a:gd name="connsiteX27" fmla="*/ 200630 w 611611"/>
              <a:gd name="connsiteY27" fmla="*/ 88340 h 124188"/>
              <a:gd name="connsiteX28" fmla="*/ 219138 w 611611"/>
              <a:gd name="connsiteY28" fmla="*/ 88340 h 124188"/>
              <a:gd name="connsiteX29" fmla="*/ 171780 w 611611"/>
              <a:gd name="connsiteY29" fmla="*/ 124189 h 124188"/>
              <a:gd name="connsiteX30" fmla="*/ 123178 w 611611"/>
              <a:gd name="connsiteY30" fmla="*/ 74809 h 124188"/>
              <a:gd name="connsiteX31" fmla="*/ 232902 w 611611"/>
              <a:gd name="connsiteY31" fmla="*/ 27295 h 124188"/>
              <a:gd name="connsiteX32" fmla="*/ 249466 w 611611"/>
              <a:gd name="connsiteY32" fmla="*/ 27295 h 124188"/>
              <a:gd name="connsiteX33" fmla="*/ 250166 w 611611"/>
              <a:gd name="connsiteY33" fmla="*/ 39348 h 124188"/>
              <a:gd name="connsiteX34" fmla="*/ 276061 w 611611"/>
              <a:gd name="connsiteY34" fmla="*/ 25507 h 124188"/>
              <a:gd name="connsiteX35" fmla="*/ 277694 w 611611"/>
              <a:gd name="connsiteY35" fmla="*/ 25507 h 124188"/>
              <a:gd name="connsiteX36" fmla="*/ 277694 w 611611"/>
              <a:gd name="connsiteY36" fmla="*/ 45492 h 124188"/>
              <a:gd name="connsiteX37" fmla="*/ 274972 w 611611"/>
              <a:gd name="connsiteY37" fmla="*/ 45492 h 124188"/>
              <a:gd name="connsiteX38" fmla="*/ 250866 w 611611"/>
              <a:gd name="connsiteY38" fmla="*/ 73176 h 124188"/>
              <a:gd name="connsiteX39" fmla="*/ 250866 w 611611"/>
              <a:gd name="connsiteY39" fmla="*/ 122322 h 124188"/>
              <a:gd name="connsiteX40" fmla="*/ 232902 w 611611"/>
              <a:gd name="connsiteY40" fmla="*/ 122322 h 124188"/>
              <a:gd name="connsiteX41" fmla="*/ 232902 w 611611"/>
              <a:gd name="connsiteY41" fmla="*/ 27295 h 124188"/>
              <a:gd name="connsiteX42" fmla="*/ 232902 w 611611"/>
              <a:gd name="connsiteY42" fmla="*/ 27295 h 124188"/>
              <a:gd name="connsiteX43" fmla="*/ 280649 w 611611"/>
              <a:gd name="connsiteY43" fmla="*/ 74809 h 124188"/>
              <a:gd name="connsiteX44" fmla="*/ 330496 w 611611"/>
              <a:gd name="connsiteY44" fmla="*/ 25507 h 124188"/>
              <a:gd name="connsiteX45" fmla="*/ 380342 w 611611"/>
              <a:gd name="connsiteY45" fmla="*/ 74809 h 124188"/>
              <a:gd name="connsiteX46" fmla="*/ 330496 w 611611"/>
              <a:gd name="connsiteY46" fmla="*/ 124111 h 124188"/>
              <a:gd name="connsiteX47" fmla="*/ 280649 w 611611"/>
              <a:gd name="connsiteY47" fmla="*/ 74809 h 124188"/>
              <a:gd name="connsiteX48" fmla="*/ 361990 w 611611"/>
              <a:gd name="connsiteY48" fmla="*/ 74653 h 124188"/>
              <a:gd name="connsiteX49" fmla="*/ 330496 w 611611"/>
              <a:gd name="connsiteY49" fmla="*/ 41681 h 124188"/>
              <a:gd name="connsiteX50" fmla="*/ 299157 w 611611"/>
              <a:gd name="connsiteY50" fmla="*/ 74653 h 124188"/>
              <a:gd name="connsiteX51" fmla="*/ 330651 w 611611"/>
              <a:gd name="connsiteY51" fmla="*/ 107936 h 124188"/>
              <a:gd name="connsiteX52" fmla="*/ 361990 w 611611"/>
              <a:gd name="connsiteY52" fmla="*/ 74653 h 124188"/>
              <a:gd name="connsiteX53" fmla="*/ 393640 w 611611"/>
              <a:gd name="connsiteY53" fmla="*/ 27295 h 124188"/>
              <a:gd name="connsiteX54" fmla="*/ 409659 w 611611"/>
              <a:gd name="connsiteY54" fmla="*/ 27295 h 124188"/>
              <a:gd name="connsiteX55" fmla="*/ 410903 w 611611"/>
              <a:gd name="connsiteY55" fmla="*/ 37171 h 124188"/>
              <a:gd name="connsiteX56" fmla="*/ 441309 w 611611"/>
              <a:gd name="connsiteY56" fmla="*/ 25507 h 124188"/>
              <a:gd name="connsiteX57" fmla="*/ 476380 w 611611"/>
              <a:gd name="connsiteY57" fmla="*/ 62367 h 124188"/>
              <a:gd name="connsiteX58" fmla="*/ 476380 w 611611"/>
              <a:gd name="connsiteY58" fmla="*/ 122322 h 124188"/>
              <a:gd name="connsiteX59" fmla="*/ 458417 w 611611"/>
              <a:gd name="connsiteY59" fmla="*/ 122322 h 124188"/>
              <a:gd name="connsiteX60" fmla="*/ 458417 w 611611"/>
              <a:gd name="connsiteY60" fmla="*/ 65788 h 124188"/>
              <a:gd name="connsiteX61" fmla="*/ 437498 w 611611"/>
              <a:gd name="connsiteY61" fmla="*/ 41837 h 124188"/>
              <a:gd name="connsiteX62" fmla="*/ 411603 w 611611"/>
              <a:gd name="connsiteY62" fmla="*/ 67577 h 124188"/>
              <a:gd name="connsiteX63" fmla="*/ 411603 w 611611"/>
              <a:gd name="connsiteY63" fmla="*/ 122322 h 124188"/>
              <a:gd name="connsiteX64" fmla="*/ 393640 w 611611"/>
              <a:gd name="connsiteY64" fmla="*/ 122322 h 124188"/>
              <a:gd name="connsiteX65" fmla="*/ 393640 w 611611"/>
              <a:gd name="connsiteY65" fmla="*/ 27295 h 124188"/>
              <a:gd name="connsiteX66" fmla="*/ 393640 w 611611"/>
              <a:gd name="connsiteY66" fmla="*/ 27295 h 124188"/>
              <a:gd name="connsiteX67" fmla="*/ 496054 w 611611"/>
              <a:gd name="connsiteY67" fmla="*/ 27295 h 124188"/>
              <a:gd name="connsiteX68" fmla="*/ 513862 w 611611"/>
              <a:gd name="connsiteY68" fmla="*/ 27295 h 124188"/>
              <a:gd name="connsiteX69" fmla="*/ 513862 w 611611"/>
              <a:gd name="connsiteY69" fmla="*/ 122322 h 124188"/>
              <a:gd name="connsiteX70" fmla="*/ 496054 w 611611"/>
              <a:gd name="connsiteY70" fmla="*/ 122322 h 124188"/>
              <a:gd name="connsiteX71" fmla="*/ 496054 w 611611"/>
              <a:gd name="connsiteY71" fmla="*/ 27295 h 124188"/>
              <a:gd name="connsiteX72" fmla="*/ 532448 w 611611"/>
              <a:gd name="connsiteY72" fmla="*/ 93005 h 124188"/>
              <a:gd name="connsiteX73" fmla="*/ 549945 w 611611"/>
              <a:gd name="connsiteY73" fmla="*/ 93005 h 124188"/>
              <a:gd name="connsiteX74" fmla="*/ 574440 w 611611"/>
              <a:gd name="connsiteY74" fmla="*/ 109569 h 124188"/>
              <a:gd name="connsiteX75" fmla="*/ 594037 w 611611"/>
              <a:gd name="connsiteY75" fmla="*/ 96427 h 124188"/>
              <a:gd name="connsiteX76" fmla="*/ 586649 w 611611"/>
              <a:gd name="connsiteY76" fmla="*/ 86162 h 124188"/>
              <a:gd name="connsiteX77" fmla="*/ 568841 w 611611"/>
              <a:gd name="connsiteY77" fmla="*/ 82352 h 124188"/>
              <a:gd name="connsiteX78" fmla="*/ 547378 w 611611"/>
              <a:gd name="connsiteY78" fmla="*/ 76753 h 124188"/>
              <a:gd name="connsiteX79" fmla="*/ 535325 w 611611"/>
              <a:gd name="connsiteY79" fmla="*/ 56223 h 124188"/>
              <a:gd name="connsiteX80" fmla="*/ 571485 w 611611"/>
              <a:gd name="connsiteY80" fmla="*/ 25429 h 124188"/>
              <a:gd name="connsiteX81" fmla="*/ 609434 w 611611"/>
              <a:gd name="connsiteY81" fmla="*/ 56379 h 124188"/>
              <a:gd name="connsiteX82" fmla="*/ 592326 w 611611"/>
              <a:gd name="connsiteY82" fmla="*/ 56379 h 124188"/>
              <a:gd name="connsiteX83" fmla="*/ 571485 w 611611"/>
              <a:gd name="connsiteY83" fmla="*/ 39971 h 124188"/>
              <a:gd name="connsiteX84" fmla="*/ 552589 w 611611"/>
              <a:gd name="connsiteY84" fmla="*/ 53968 h 124188"/>
              <a:gd name="connsiteX85" fmla="*/ 559821 w 611611"/>
              <a:gd name="connsiteY85" fmla="*/ 63689 h 124188"/>
              <a:gd name="connsiteX86" fmla="*/ 580506 w 611611"/>
              <a:gd name="connsiteY86" fmla="*/ 67499 h 124188"/>
              <a:gd name="connsiteX87" fmla="*/ 599947 w 611611"/>
              <a:gd name="connsiteY87" fmla="*/ 73098 h 124188"/>
              <a:gd name="connsiteX88" fmla="*/ 611611 w 611611"/>
              <a:gd name="connsiteY88" fmla="*/ 94172 h 124188"/>
              <a:gd name="connsiteX89" fmla="*/ 601735 w 611611"/>
              <a:gd name="connsiteY89" fmla="*/ 116335 h 124188"/>
              <a:gd name="connsiteX90" fmla="*/ 574362 w 611611"/>
              <a:gd name="connsiteY90" fmla="*/ 124111 h 124188"/>
              <a:gd name="connsiteX91" fmla="*/ 532448 w 611611"/>
              <a:gd name="connsiteY91" fmla="*/ 93005 h 12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11611" h="124188">
                <a:moveTo>
                  <a:pt x="51168" y="0"/>
                </a:moveTo>
                <a:lnTo>
                  <a:pt x="70609" y="0"/>
                </a:lnTo>
                <a:lnTo>
                  <a:pt x="121700" y="122400"/>
                </a:lnTo>
                <a:lnTo>
                  <a:pt x="102959" y="122400"/>
                </a:lnTo>
                <a:lnTo>
                  <a:pt x="94172" y="100082"/>
                </a:lnTo>
                <a:lnTo>
                  <a:pt x="27762" y="100082"/>
                </a:lnTo>
                <a:lnTo>
                  <a:pt x="18741" y="122400"/>
                </a:lnTo>
                <a:lnTo>
                  <a:pt x="0" y="122400"/>
                </a:lnTo>
                <a:lnTo>
                  <a:pt x="51168" y="0"/>
                </a:lnTo>
                <a:close/>
                <a:moveTo>
                  <a:pt x="88028" y="84762"/>
                </a:moveTo>
                <a:lnTo>
                  <a:pt x="82274" y="70687"/>
                </a:lnTo>
                <a:lnTo>
                  <a:pt x="39426" y="70687"/>
                </a:lnTo>
                <a:lnTo>
                  <a:pt x="33827" y="84762"/>
                </a:lnTo>
                <a:lnTo>
                  <a:pt x="88028" y="84762"/>
                </a:lnTo>
                <a:close/>
                <a:moveTo>
                  <a:pt x="76675" y="56301"/>
                </a:moveTo>
                <a:lnTo>
                  <a:pt x="73409" y="48369"/>
                </a:lnTo>
                <a:cubicBezTo>
                  <a:pt x="68199" y="35383"/>
                  <a:pt x="63688" y="24573"/>
                  <a:pt x="60811" y="16486"/>
                </a:cubicBezTo>
                <a:cubicBezTo>
                  <a:pt x="58089" y="24573"/>
                  <a:pt x="53579" y="35383"/>
                  <a:pt x="48369" y="48369"/>
                </a:cubicBezTo>
                <a:lnTo>
                  <a:pt x="45103" y="56301"/>
                </a:lnTo>
                <a:lnTo>
                  <a:pt x="76675" y="56301"/>
                </a:lnTo>
                <a:close/>
                <a:moveTo>
                  <a:pt x="123178" y="74809"/>
                </a:moveTo>
                <a:cubicBezTo>
                  <a:pt x="123178" y="45492"/>
                  <a:pt x="144796" y="25507"/>
                  <a:pt x="172713" y="25507"/>
                </a:cubicBezTo>
                <a:cubicBezTo>
                  <a:pt x="196664" y="25507"/>
                  <a:pt x="214861" y="39193"/>
                  <a:pt x="218982" y="62755"/>
                </a:cubicBezTo>
                <a:lnTo>
                  <a:pt x="200475" y="62755"/>
                </a:lnTo>
                <a:cubicBezTo>
                  <a:pt x="196353" y="48214"/>
                  <a:pt x="186399" y="41681"/>
                  <a:pt x="172402" y="41681"/>
                </a:cubicBezTo>
                <a:cubicBezTo>
                  <a:pt x="152806" y="41681"/>
                  <a:pt x="141608" y="56068"/>
                  <a:pt x="141608" y="74809"/>
                </a:cubicBezTo>
                <a:cubicBezTo>
                  <a:pt x="141608" y="94405"/>
                  <a:pt x="153505" y="107936"/>
                  <a:pt x="172558" y="107936"/>
                </a:cubicBezTo>
                <a:cubicBezTo>
                  <a:pt x="186399" y="107936"/>
                  <a:pt x="196664" y="100937"/>
                  <a:pt x="200630" y="88340"/>
                </a:cubicBezTo>
                <a:lnTo>
                  <a:pt x="219138" y="88340"/>
                </a:lnTo>
                <a:cubicBezTo>
                  <a:pt x="213383" y="111358"/>
                  <a:pt x="195031" y="124189"/>
                  <a:pt x="171780" y="124189"/>
                </a:cubicBezTo>
                <a:cubicBezTo>
                  <a:pt x="141841" y="124189"/>
                  <a:pt x="123178" y="103270"/>
                  <a:pt x="123178" y="74809"/>
                </a:cubicBezTo>
                <a:close/>
                <a:moveTo>
                  <a:pt x="232902" y="27295"/>
                </a:moveTo>
                <a:lnTo>
                  <a:pt x="249466" y="27295"/>
                </a:lnTo>
                <a:lnTo>
                  <a:pt x="250166" y="39348"/>
                </a:lnTo>
                <a:cubicBezTo>
                  <a:pt x="256076" y="30872"/>
                  <a:pt x="264941" y="25507"/>
                  <a:pt x="276061" y="25507"/>
                </a:cubicBezTo>
                <a:lnTo>
                  <a:pt x="277694" y="25507"/>
                </a:lnTo>
                <a:lnTo>
                  <a:pt x="277694" y="45492"/>
                </a:lnTo>
                <a:lnTo>
                  <a:pt x="274972" y="45492"/>
                </a:lnTo>
                <a:cubicBezTo>
                  <a:pt x="256076" y="45492"/>
                  <a:pt x="250866" y="56301"/>
                  <a:pt x="250866" y="73176"/>
                </a:cubicBezTo>
                <a:lnTo>
                  <a:pt x="250866" y="122322"/>
                </a:lnTo>
                <a:lnTo>
                  <a:pt x="232902" y="122322"/>
                </a:lnTo>
                <a:lnTo>
                  <a:pt x="232902" y="27295"/>
                </a:lnTo>
                <a:lnTo>
                  <a:pt x="232902" y="27295"/>
                </a:lnTo>
                <a:close/>
                <a:moveTo>
                  <a:pt x="280649" y="74809"/>
                </a:moveTo>
                <a:cubicBezTo>
                  <a:pt x="280649" y="45647"/>
                  <a:pt x="302423" y="25507"/>
                  <a:pt x="330496" y="25507"/>
                </a:cubicBezTo>
                <a:cubicBezTo>
                  <a:pt x="359657" y="25507"/>
                  <a:pt x="380342" y="46736"/>
                  <a:pt x="380342" y="74809"/>
                </a:cubicBezTo>
                <a:cubicBezTo>
                  <a:pt x="380342" y="103270"/>
                  <a:pt x="359268" y="124111"/>
                  <a:pt x="330496" y="124111"/>
                </a:cubicBezTo>
                <a:cubicBezTo>
                  <a:pt x="301723" y="124111"/>
                  <a:pt x="280649" y="103270"/>
                  <a:pt x="280649" y="74809"/>
                </a:cubicBezTo>
                <a:close/>
                <a:moveTo>
                  <a:pt x="361990" y="74653"/>
                </a:moveTo>
                <a:cubicBezTo>
                  <a:pt x="361990" y="55912"/>
                  <a:pt x="349781" y="41681"/>
                  <a:pt x="330496" y="41681"/>
                </a:cubicBezTo>
                <a:cubicBezTo>
                  <a:pt x="310899" y="41681"/>
                  <a:pt x="299157" y="56068"/>
                  <a:pt x="299157" y="74653"/>
                </a:cubicBezTo>
                <a:cubicBezTo>
                  <a:pt x="299157" y="94483"/>
                  <a:pt x="312299" y="107936"/>
                  <a:pt x="330651" y="107936"/>
                </a:cubicBezTo>
                <a:cubicBezTo>
                  <a:pt x="349237" y="107936"/>
                  <a:pt x="361990" y="93705"/>
                  <a:pt x="361990" y="74653"/>
                </a:cubicBezTo>
                <a:close/>
                <a:moveTo>
                  <a:pt x="393640" y="27295"/>
                </a:moveTo>
                <a:lnTo>
                  <a:pt x="409659" y="27295"/>
                </a:lnTo>
                <a:lnTo>
                  <a:pt x="410903" y="37171"/>
                </a:lnTo>
                <a:cubicBezTo>
                  <a:pt x="418291" y="29472"/>
                  <a:pt x="428322" y="25507"/>
                  <a:pt x="441309" y="25507"/>
                </a:cubicBezTo>
                <a:cubicBezTo>
                  <a:pt x="463782" y="25507"/>
                  <a:pt x="476380" y="38804"/>
                  <a:pt x="476380" y="62367"/>
                </a:cubicBezTo>
                <a:lnTo>
                  <a:pt x="476380" y="122322"/>
                </a:lnTo>
                <a:lnTo>
                  <a:pt x="458417" y="122322"/>
                </a:lnTo>
                <a:lnTo>
                  <a:pt x="458417" y="65788"/>
                </a:lnTo>
                <a:cubicBezTo>
                  <a:pt x="458417" y="50313"/>
                  <a:pt x="452273" y="41837"/>
                  <a:pt x="437498" y="41837"/>
                </a:cubicBezTo>
                <a:cubicBezTo>
                  <a:pt x="421479" y="41837"/>
                  <a:pt x="411603" y="52102"/>
                  <a:pt x="411603" y="67577"/>
                </a:cubicBezTo>
                <a:lnTo>
                  <a:pt x="411603" y="122322"/>
                </a:lnTo>
                <a:lnTo>
                  <a:pt x="393640" y="122322"/>
                </a:lnTo>
                <a:lnTo>
                  <a:pt x="393640" y="27295"/>
                </a:lnTo>
                <a:lnTo>
                  <a:pt x="393640" y="27295"/>
                </a:lnTo>
                <a:close/>
                <a:moveTo>
                  <a:pt x="496054" y="27295"/>
                </a:moveTo>
                <a:lnTo>
                  <a:pt x="513862" y="27295"/>
                </a:lnTo>
                <a:lnTo>
                  <a:pt x="513862" y="122322"/>
                </a:lnTo>
                <a:lnTo>
                  <a:pt x="496054" y="122322"/>
                </a:lnTo>
                <a:lnTo>
                  <a:pt x="496054" y="27295"/>
                </a:lnTo>
                <a:close/>
                <a:moveTo>
                  <a:pt x="532448" y="93005"/>
                </a:moveTo>
                <a:lnTo>
                  <a:pt x="549945" y="93005"/>
                </a:lnTo>
                <a:cubicBezTo>
                  <a:pt x="551733" y="104514"/>
                  <a:pt x="560909" y="109569"/>
                  <a:pt x="574440" y="109569"/>
                </a:cubicBezTo>
                <a:cubicBezTo>
                  <a:pt x="585638" y="109569"/>
                  <a:pt x="594037" y="105214"/>
                  <a:pt x="594037" y="96427"/>
                </a:cubicBezTo>
                <a:cubicBezTo>
                  <a:pt x="594037" y="90284"/>
                  <a:pt x="591159" y="87795"/>
                  <a:pt x="586649" y="86162"/>
                </a:cubicBezTo>
                <a:cubicBezTo>
                  <a:pt x="582294" y="84529"/>
                  <a:pt x="577862" y="83829"/>
                  <a:pt x="568841" y="82352"/>
                </a:cubicBezTo>
                <a:cubicBezTo>
                  <a:pt x="559510" y="80952"/>
                  <a:pt x="552977" y="79475"/>
                  <a:pt x="547378" y="76753"/>
                </a:cubicBezTo>
                <a:cubicBezTo>
                  <a:pt x="538747" y="72631"/>
                  <a:pt x="535325" y="64855"/>
                  <a:pt x="535325" y="56223"/>
                </a:cubicBezTo>
                <a:cubicBezTo>
                  <a:pt x="535325" y="36082"/>
                  <a:pt x="551189" y="25429"/>
                  <a:pt x="571485" y="25429"/>
                </a:cubicBezTo>
                <a:cubicBezTo>
                  <a:pt x="593648" y="25429"/>
                  <a:pt x="608345" y="35694"/>
                  <a:pt x="609434" y="56379"/>
                </a:cubicBezTo>
                <a:lnTo>
                  <a:pt x="592326" y="56379"/>
                </a:lnTo>
                <a:cubicBezTo>
                  <a:pt x="591237" y="45414"/>
                  <a:pt x="582605" y="39971"/>
                  <a:pt x="571485" y="39971"/>
                </a:cubicBezTo>
                <a:cubicBezTo>
                  <a:pt x="559587" y="39971"/>
                  <a:pt x="552589" y="45881"/>
                  <a:pt x="552589" y="53968"/>
                </a:cubicBezTo>
                <a:cubicBezTo>
                  <a:pt x="552589" y="59178"/>
                  <a:pt x="555077" y="61900"/>
                  <a:pt x="559821" y="63689"/>
                </a:cubicBezTo>
                <a:cubicBezTo>
                  <a:pt x="564486" y="65477"/>
                  <a:pt x="573118" y="66410"/>
                  <a:pt x="580506" y="67499"/>
                </a:cubicBezTo>
                <a:cubicBezTo>
                  <a:pt x="587504" y="68588"/>
                  <a:pt x="594037" y="69832"/>
                  <a:pt x="599947" y="73098"/>
                </a:cubicBezTo>
                <a:cubicBezTo>
                  <a:pt x="607879" y="77375"/>
                  <a:pt x="611611" y="85696"/>
                  <a:pt x="611611" y="94172"/>
                </a:cubicBezTo>
                <a:cubicBezTo>
                  <a:pt x="611611" y="103192"/>
                  <a:pt x="608190" y="111124"/>
                  <a:pt x="601735" y="116335"/>
                </a:cubicBezTo>
                <a:cubicBezTo>
                  <a:pt x="594892" y="121934"/>
                  <a:pt x="585871" y="124111"/>
                  <a:pt x="574362" y="124111"/>
                </a:cubicBezTo>
                <a:cubicBezTo>
                  <a:pt x="551189" y="124189"/>
                  <a:pt x="534236" y="115557"/>
                  <a:pt x="532448" y="93005"/>
                </a:cubicBezTo>
                <a:close/>
              </a:path>
            </a:pathLst>
          </a:custGeom>
          <a:solidFill>
            <a:schemeClr val="bg1"/>
          </a:solidFill>
          <a:ln w="775" cap="flat">
            <a:noFill/>
            <a:prstDash val="solid"/>
            <a:miter/>
          </a:ln>
        </p:spPr>
        <p:txBody>
          <a:bodyPr rtlCol="0" anchor="ctr"/>
          <a:lstStyle/>
          <a:p>
            <a:endParaRPr lang="en-US" noProof="0"/>
          </a:p>
        </p:txBody>
      </p:sp>
    </p:spTree>
    <p:extLst>
      <p:ext uri="{BB962C8B-B14F-4D97-AF65-F5344CB8AC3E}">
        <p14:creationId xmlns:p14="http://schemas.microsoft.com/office/powerpoint/2010/main" val="3075423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5" name="Text Placeholder 23">
            <a:extLst>
              <a:ext uri="{FF2B5EF4-FFF2-40B4-BE49-F238E27FC236}">
                <a16:creationId xmlns:a16="http://schemas.microsoft.com/office/drawing/2014/main" id="{5520860B-00C2-2417-A45A-62FF7F465582}"/>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6" name="Text Placeholder 26">
            <a:extLst>
              <a:ext uri="{FF2B5EF4-FFF2-40B4-BE49-F238E27FC236}">
                <a16:creationId xmlns:a16="http://schemas.microsoft.com/office/drawing/2014/main" id="{6D3B9789-7D72-B451-4570-1FF0E3ABC232}"/>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7" name="Text Placeholder 26">
            <a:extLst>
              <a:ext uri="{FF2B5EF4-FFF2-40B4-BE49-F238E27FC236}">
                <a16:creationId xmlns:a16="http://schemas.microsoft.com/office/drawing/2014/main" id="{305ECB73-26DF-E3E0-18F9-FD4235045867}"/>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8" name="Text Placeholder 26">
            <a:extLst>
              <a:ext uri="{FF2B5EF4-FFF2-40B4-BE49-F238E27FC236}">
                <a16:creationId xmlns:a16="http://schemas.microsoft.com/office/drawing/2014/main" id="{ECB1BFC7-EFF5-98BC-2077-B3E618106236}"/>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0" name="Text Placeholder 26">
            <a:extLst>
              <a:ext uri="{FF2B5EF4-FFF2-40B4-BE49-F238E27FC236}">
                <a16:creationId xmlns:a16="http://schemas.microsoft.com/office/drawing/2014/main" id="{5109F7A9-9BC4-7AA6-9ACD-6901FCA07122}"/>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11" name="Text Placeholder 23">
            <a:extLst>
              <a:ext uri="{FF2B5EF4-FFF2-40B4-BE49-F238E27FC236}">
                <a16:creationId xmlns:a16="http://schemas.microsoft.com/office/drawing/2014/main" id="{0B34DBE1-34CB-D741-53C5-063611454490}"/>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12" name="Text Placeholder 23">
            <a:extLst>
              <a:ext uri="{FF2B5EF4-FFF2-40B4-BE49-F238E27FC236}">
                <a16:creationId xmlns:a16="http://schemas.microsoft.com/office/drawing/2014/main" id="{5336CBBF-A2BB-B90E-2218-92219A7F710A}"/>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13" name="Text Placeholder 26">
            <a:extLst>
              <a:ext uri="{FF2B5EF4-FFF2-40B4-BE49-F238E27FC236}">
                <a16:creationId xmlns:a16="http://schemas.microsoft.com/office/drawing/2014/main" id="{3A272754-B555-D821-6374-DA935A356F9B}"/>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14" name="Text Placeholder 26">
            <a:extLst>
              <a:ext uri="{FF2B5EF4-FFF2-40B4-BE49-F238E27FC236}">
                <a16:creationId xmlns:a16="http://schemas.microsoft.com/office/drawing/2014/main" id="{F5F147B7-9438-A23A-BC3C-F06927CB46F8}"/>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Tree>
    <p:extLst>
      <p:ext uri="{BB962C8B-B14F-4D97-AF65-F5344CB8AC3E}">
        <p14:creationId xmlns:p14="http://schemas.microsoft.com/office/powerpoint/2010/main" val="11733962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amp;A Cov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5FD2919-8E5C-8D4A-A9A5-AC022B36F876}"/>
              </a:ext>
            </a:extLst>
          </p:cNvPr>
          <p:cNvSpPr/>
          <p:nvPr userDrawn="1"/>
        </p:nvSpPr>
        <p:spPr>
          <a:xfrm>
            <a:off x="0" y="0"/>
            <a:ext cx="9144000" cy="5143500"/>
          </a:xfrm>
          <a:prstGeom prst="rect">
            <a:avLst/>
          </a:prstGeom>
          <a:gradFill>
            <a:gsLst>
              <a:gs pos="75000">
                <a:srgbClr val="0C2090"/>
              </a:gs>
              <a:gs pos="0">
                <a:schemeClr val="bg2"/>
              </a:gs>
              <a:gs pos="100000">
                <a:srgbClr val="1820B0"/>
              </a:gs>
            </a:gsLst>
            <a:lin ang="189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3200" noProof="0">
              <a:solidFill>
                <a:schemeClr val="bg2"/>
              </a:solidFill>
            </a:endParaRPr>
          </a:p>
        </p:txBody>
      </p:sp>
      <p:sp>
        <p:nvSpPr>
          <p:cNvPr id="4" name="Freeform: Shape 3">
            <a:extLst>
              <a:ext uri="{FF2B5EF4-FFF2-40B4-BE49-F238E27FC236}">
                <a16:creationId xmlns:a16="http://schemas.microsoft.com/office/drawing/2014/main" id="{59706554-99C9-4633-8CAE-BA1525511A39}"/>
              </a:ext>
            </a:extLst>
          </p:cNvPr>
          <p:cNvSpPr/>
          <p:nvPr/>
        </p:nvSpPr>
        <p:spPr>
          <a:xfrm>
            <a:off x="4268270" y="4639285"/>
            <a:ext cx="602587" cy="125103"/>
          </a:xfrm>
          <a:custGeom>
            <a:avLst/>
            <a:gdLst>
              <a:gd name="connsiteX0" fmla="*/ 219734 w 602587"/>
              <a:gd name="connsiteY0" fmla="*/ 66397 h 125103"/>
              <a:gd name="connsiteX1" fmla="*/ 214374 w 602587"/>
              <a:gd name="connsiteY1" fmla="*/ 83255 h 125103"/>
              <a:gd name="connsiteX2" fmla="*/ 213887 w 602587"/>
              <a:gd name="connsiteY2" fmla="*/ 83255 h 125103"/>
              <a:gd name="connsiteX3" fmla="*/ 206579 w 602587"/>
              <a:gd name="connsiteY3" fmla="*/ 63084 h 125103"/>
              <a:gd name="connsiteX4" fmla="*/ 192937 w 602587"/>
              <a:gd name="connsiteY4" fmla="*/ 28005 h 125103"/>
              <a:gd name="connsiteX5" fmla="*/ 178613 w 602587"/>
              <a:gd name="connsiteY5" fmla="*/ 28005 h 125103"/>
              <a:gd name="connsiteX6" fmla="*/ 207846 w 602587"/>
              <a:gd name="connsiteY6" fmla="*/ 99723 h 125103"/>
              <a:gd name="connsiteX7" fmla="*/ 205897 w 602587"/>
              <a:gd name="connsiteY7" fmla="*/ 104595 h 125103"/>
              <a:gd name="connsiteX8" fmla="*/ 193229 w 602587"/>
              <a:gd name="connsiteY8" fmla="*/ 113170 h 125103"/>
              <a:gd name="connsiteX9" fmla="*/ 188454 w 602587"/>
              <a:gd name="connsiteY9" fmla="*/ 113170 h 125103"/>
              <a:gd name="connsiteX10" fmla="*/ 188454 w 602587"/>
              <a:gd name="connsiteY10" fmla="*/ 124960 h 125103"/>
              <a:gd name="connsiteX11" fmla="*/ 194788 w 602587"/>
              <a:gd name="connsiteY11" fmla="*/ 124960 h 125103"/>
              <a:gd name="connsiteX12" fmla="*/ 218662 w 602587"/>
              <a:gd name="connsiteY12" fmla="*/ 106251 h 125103"/>
              <a:gd name="connsiteX13" fmla="*/ 246433 w 602587"/>
              <a:gd name="connsiteY13" fmla="*/ 28297 h 125103"/>
              <a:gd name="connsiteX14" fmla="*/ 232499 w 602587"/>
              <a:gd name="connsiteY14" fmla="*/ 28297 h 125103"/>
              <a:gd name="connsiteX15" fmla="*/ 70841 w 602587"/>
              <a:gd name="connsiteY15" fmla="*/ 7931 h 125103"/>
              <a:gd name="connsiteX16" fmla="*/ 59148 w 602587"/>
              <a:gd name="connsiteY16" fmla="*/ 7931 h 125103"/>
              <a:gd name="connsiteX17" fmla="*/ 53009 w 602587"/>
              <a:gd name="connsiteY17" fmla="*/ 32584 h 125103"/>
              <a:gd name="connsiteX18" fmla="*/ 35372 w 602587"/>
              <a:gd name="connsiteY18" fmla="*/ 32584 h 125103"/>
              <a:gd name="connsiteX19" fmla="*/ 41218 w 602587"/>
              <a:gd name="connsiteY19" fmla="*/ 7444 h 125103"/>
              <a:gd name="connsiteX20" fmla="*/ 29525 w 602587"/>
              <a:gd name="connsiteY20" fmla="*/ 7444 h 125103"/>
              <a:gd name="connsiteX21" fmla="*/ 23776 w 602587"/>
              <a:gd name="connsiteY21" fmla="*/ 32584 h 125103"/>
              <a:gd name="connsiteX22" fmla="*/ 9354 w 602587"/>
              <a:gd name="connsiteY22" fmla="*/ 32584 h 125103"/>
              <a:gd name="connsiteX23" fmla="*/ 7113 w 602587"/>
              <a:gd name="connsiteY23" fmla="*/ 43011 h 125103"/>
              <a:gd name="connsiteX24" fmla="*/ 21340 w 602587"/>
              <a:gd name="connsiteY24" fmla="*/ 43011 h 125103"/>
              <a:gd name="connsiteX25" fmla="*/ 16565 w 602587"/>
              <a:gd name="connsiteY25" fmla="*/ 63182 h 125103"/>
              <a:gd name="connsiteX26" fmla="*/ 2046 w 602587"/>
              <a:gd name="connsiteY26" fmla="*/ 63182 h 125103"/>
              <a:gd name="connsiteX27" fmla="*/ -195 w 602587"/>
              <a:gd name="connsiteY27" fmla="*/ 73803 h 125103"/>
              <a:gd name="connsiteX28" fmla="*/ 14129 w 602587"/>
              <a:gd name="connsiteY28" fmla="*/ 73803 h 125103"/>
              <a:gd name="connsiteX29" fmla="*/ 8185 w 602587"/>
              <a:gd name="connsiteY29" fmla="*/ 99528 h 125103"/>
              <a:gd name="connsiteX30" fmla="*/ 19683 w 602587"/>
              <a:gd name="connsiteY30" fmla="*/ 99528 h 125103"/>
              <a:gd name="connsiteX31" fmla="*/ 25627 w 602587"/>
              <a:gd name="connsiteY31" fmla="*/ 73803 h 125103"/>
              <a:gd name="connsiteX32" fmla="*/ 43362 w 602587"/>
              <a:gd name="connsiteY32" fmla="*/ 73803 h 125103"/>
              <a:gd name="connsiteX33" fmla="*/ 37418 w 602587"/>
              <a:gd name="connsiteY33" fmla="*/ 99528 h 125103"/>
              <a:gd name="connsiteX34" fmla="*/ 48916 w 602587"/>
              <a:gd name="connsiteY34" fmla="*/ 99528 h 125103"/>
              <a:gd name="connsiteX35" fmla="*/ 54860 w 602587"/>
              <a:gd name="connsiteY35" fmla="*/ 73803 h 125103"/>
              <a:gd name="connsiteX36" fmla="*/ 69672 w 602587"/>
              <a:gd name="connsiteY36" fmla="*/ 73803 h 125103"/>
              <a:gd name="connsiteX37" fmla="*/ 71913 w 602587"/>
              <a:gd name="connsiteY37" fmla="*/ 63182 h 125103"/>
              <a:gd name="connsiteX38" fmla="*/ 57394 w 602587"/>
              <a:gd name="connsiteY38" fmla="*/ 63182 h 125103"/>
              <a:gd name="connsiteX39" fmla="*/ 62168 w 602587"/>
              <a:gd name="connsiteY39" fmla="*/ 43011 h 125103"/>
              <a:gd name="connsiteX40" fmla="*/ 76687 w 602587"/>
              <a:gd name="connsiteY40" fmla="*/ 43011 h 125103"/>
              <a:gd name="connsiteX41" fmla="*/ 78929 w 602587"/>
              <a:gd name="connsiteY41" fmla="*/ 32584 h 125103"/>
              <a:gd name="connsiteX42" fmla="*/ 64604 w 602587"/>
              <a:gd name="connsiteY42" fmla="*/ 32584 h 125103"/>
              <a:gd name="connsiteX43" fmla="*/ 46188 w 602587"/>
              <a:gd name="connsiteY43" fmla="*/ 63669 h 125103"/>
              <a:gd name="connsiteX44" fmla="*/ 28551 w 602587"/>
              <a:gd name="connsiteY44" fmla="*/ 63669 h 125103"/>
              <a:gd name="connsiteX45" fmla="*/ 33325 w 602587"/>
              <a:gd name="connsiteY45" fmla="*/ 43498 h 125103"/>
              <a:gd name="connsiteX46" fmla="*/ 50962 w 602587"/>
              <a:gd name="connsiteY46" fmla="*/ 43498 h 125103"/>
              <a:gd name="connsiteX47" fmla="*/ 131450 w 602587"/>
              <a:gd name="connsiteY47" fmla="*/ 89101 h 125103"/>
              <a:gd name="connsiteX48" fmla="*/ 101146 w 602587"/>
              <a:gd name="connsiteY48" fmla="*/ 53535 h 125103"/>
              <a:gd name="connsiteX49" fmla="*/ 130379 w 602587"/>
              <a:gd name="connsiteY49" fmla="*/ 18747 h 125103"/>
              <a:gd name="connsiteX50" fmla="*/ 158345 w 602587"/>
              <a:gd name="connsiteY50" fmla="*/ 40088 h 125103"/>
              <a:gd name="connsiteX51" fmla="*/ 172961 w 602587"/>
              <a:gd name="connsiteY51" fmla="*/ 40088 h 125103"/>
              <a:gd name="connsiteX52" fmla="*/ 130963 w 602587"/>
              <a:gd name="connsiteY52" fmla="*/ 6080 h 125103"/>
              <a:gd name="connsiteX53" fmla="*/ 86597 w 602587"/>
              <a:gd name="connsiteY53" fmla="*/ 49403 h 125103"/>
              <a:gd name="connsiteX54" fmla="*/ 86724 w 602587"/>
              <a:gd name="connsiteY54" fmla="*/ 53340 h 125103"/>
              <a:gd name="connsiteX55" fmla="*/ 130963 w 602587"/>
              <a:gd name="connsiteY55" fmla="*/ 100795 h 125103"/>
              <a:gd name="connsiteX56" fmla="*/ 173156 w 602587"/>
              <a:gd name="connsiteY56" fmla="*/ 66202 h 125103"/>
              <a:gd name="connsiteX57" fmla="*/ 158929 w 602587"/>
              <a:gd name="connsiteY57" fmla="*/ 66202 h 125103"/>
              <a:gd name="connsiteX58" fmla="*/ 131450 w 602587"/>
              <a:gd name="connsiteY58" fmla="*/ 88614 h 125103"/>
              <a:gd name="connsiteX59" fmla="*/ 553184 w 602587"/>
              <a:gd name="connsiteY59" fmla="*/ 7834 h 125103"/>
              <a:gd name="connsiteX60" fmla="*/ 540224 w 602587"/>
              <a:gd name="connsiteY60" fmla="*/ 7834 h 125103"/>
              <a:gd name="connsiteX61" fmla="*/ 540224 w 602587"/>
              <a:gd name="connsiteY61" fmla="*/ 20209 h 125103"/>
              <a:gd name="connsiteX62" fmla="*/ 553476 w 602587"/>
              <a:gd name="connsiteY62" fmla="*/ 20209 h 125103"/>
              <a:gd name="connsiteX63" fmla="*/ 465485 w 602587"/>
              <a:gd name="connsiteY63" fmla="*/ 99918 h 125103"/>
              <a:gd name="connsiteX64" fmla="*/ 479030 w 602587"/>
              <a:gd name="connsiteY64" fmla="*/ 99918 h 125103"/>
              <a:gd name="connsiteX65" fmla="*/ 479030 w 602587"/>
              <a:gd name="connsiteY65" fmla="*/ 59479 h 125103"/>
              <a:gd name="connsiteX66" fmla="*/ 516253 w 602587"/>
              <a:gd name="connsiteY66" fmla="*/ 59479 h 125103"/>
              <a:gd name="connsiteX67" fmla="*/ 516253 w 602587"/>
              <a:gd name="connsiteY67" fmla="*/ 47006 h 125103"/>
              <a:gd name="connsiteX68" fmla="*/ 479030 w 602587"/>
              <a:gd name="connsiteY68" fmla="*/ 47006 h 125103"/>
              <a:gd name="connsiteX69" fmla="*/ 479030 w 602587"/>
              <a:gd name="connsiteY69" fmla="*/ 19722 h 125103"/>
              <a:gd name="connsiteX70" fmla="*/ 529115 w 602587"/>
              <a:gd name="connsiteY70" fmla="*/ 19722 h 125103"/>
              <a:gd name="connsiteX71" fmla="*/ 529115 w 602587"/>
              <a:gd name="connsiteY71" fmla="*/ 7347 h 125103"/>
              <a:gd name="connsiteX72" fmla="*/ 465485 w 602587"/>
              <a:gd name="connsiteY72" fmla="*/ 7347 h 125103"/>
              <a:gd name="connsiteX73" fmla="*/ 540224 w 602587"/>
              <a:gd name="connsiteY73" fmla="*/ 28297 h 125103"/>
              <a:gd name="connsiteX74" fmla="*/ 540224 w 602587"/>
              <a:gd name="connsiteY74" fmla="*/ 99430 h 125103"/>
              <a:gd name="connsiteX75" fmla="*/ 553573 w 602587"/>
              <a:gd name="connsiteY75" fmla="*/ 99430 h 125103"/>
              <a:gd name="connsiteX76" fmla="*/ 553573 w 602587"/>
              <a:gd name="connsiteY76" fmla="*/ 28297 h 125103"/>
              <a:gd name="connsiteX77" fmla="*/ 292913 w 602587"/>
              <a:gd name="connsiteY77" fmla="*/ 26933 h 125103"/>
              <a:gd name="connsiteX78" fmla="*/ 268845 w 602587"/>
              <a:gd name="connsiteY78" fmla="*/ 36092 h 125103"/>
              <a:gd name="connsiteX79" fmla="*/ 268845 w 602587"/>
              <a:gd name="connsiteY79" fmla="*/ -59 h 125103"/>
              <a:gd name="connsiteX80" fmla="*/ 255690 w 602587"/>
              <a:gd name="connsiteY80" fmla="*/ -59 h 125103"/>
              <a:gd name="connsiteX81" fmla="*/ 255690 w 602587"/>
              <a:gd name="connsiteY81" fmla="*/ 99430 h 125103"/>
              <a:gd name="connsiteX82" fmla="*/ 267383 w 602587"/>
              <a:gd name="connsiteY82" fmla="*/ 99430 h 125103"/>
              <a:gd name="connsiteX83" fmla="*/ 268455 w 602587"/>
              <a:gd name="connsiteY83" fmla="*/ 91927 h 125103"/>
              <a:gd name="connsiteX84" fmla="*/ 291842 w 602587"/>
              <a:gd name="connsiteY84" fmla="*/ 100795 h 125103"/>
              <a:gd name="connsiteX85" fmla="*/ 327379 w 602587"/>
              <a:gd name="connsiteY85" fmla="*/ 66770 h 125103"/>
              <a:gd name="connsiteX86" fmla="*/ 327311 w 602587"/>
              <a:gd name="connsiteY86" fmla="*/ 63766 h 125103"/>
              <a:gd name="connsiteX87" fmla="*/ 296782 w 602587"/>
              <a:gd name="connsiteY87" fmla="*/ 26782 h 125103"/>
              <a:gd name="connsiteX88" fmla="*/ 292621 w 602587"/>
              <a:gd name="connsiteY88" fmla="*/ 26640 h 125103"/>
              <a:gd name="connsiteX89" fmla="*/ 290965 w 602587"/>
              <a:gd name="connsiteY89" fmla="*/ 89589 h 125103"/>
              <a:gd name="connsiteX90" fmla="*/ 268124 w 602587"/>
              <a:gd name="connsiteY90" fmla="*/ 61272 h 125103"/>
              <a:gd name="connsiteX91" fmla="*/ 290965 w 602587"/>
              <a:gd name="connsiteY91" fmla="*/ 38431 h 125103"/>
              <a:gd name="connsiteX92" fmla="*/ 314078 w 602587"/>
              <a:gd name="connsiteY92" fmla="*/ 62088 h 125103"/>
              <a:gd name="connsiteX93" fmla="*/ 313961 w 602587"/>
              <a:gd name="connsiteY93" fmla="*/ 64156 h 125103"/>
              <a:gd name="connsiteX94" fmla="*/ 293011 w 602587"/>
              <a:gd name="connsiteY94" fmla="*/ 89207 h 125103"/>
              <a:gd name="connsiteX95" fmla="*/ 290672 w 602587"/>
              <a:gd name="connsiteY95" fmla="*/ 89296 h 125103"/>
              <a:gd name="connsiteX96" fmla="*/ 602197 w 602587"/>
              <a:gd name="connsiteY96" fmla="*/ 88614 h 125103"/>
              <a:gd name="connsiteX97" fmla="*/ 594889 w 602587"/>
              <a:gd name="connsiteY97" fmla="*/ 88614 h 125103"/>
              <a:gd name="connsiteX98" fmla="*/ 585827 w 602587"/>
              <a:gd name="connsiteY98" fmla="*/ 78870 h 125103"/>
              <a:gd name="connsiteX99" fmla="*/ 585827 w 602587"/>
              <a:gd name="connsiteY99" fmla="*/ 38626 h 125103"/>
              <a:gd name="connsiteX100" fmla="*/ 602197 w 602587"/>
              <a:gd name="connsiteY100" fmla="*/ 38626 h 125103"/>
              <a:gd name="connsiteX101" fmla="*/ 602197 w 602587"/>
              <a:gd name="connsiteY101" fmla="*/ 28297 h 125103"/>
              <a:gd name="connsiteX102" fmla="*/ 586022 w 602587"/>
              <a:gd name="connsiteY102" fmla="*/ 28297 h 125103"/>
              <a:gd name="connsiteX103" fmla="*/ 586022 w 602587"/>
              <a:gd name="connsiteY103" fmla="*/ 12706 h 125103"/>
              <a:gd name="connsiteX104" fmla="*/ 572965 w 602587"/>
              <a:gd name="connsiteY104" fmla="*/ 12706 h 125103"/>
              <a:gd name="connsiteX105" fmla="*/ 572965 w 602587"/>
              <a:gd name="connsiteY105" fmla="*/ 28297 h 125103"/>
              <a:gd name="connsiteX106" fmla="*/ 563220 w 602587"/>
              <a:gd name="connsiteY106" fmla="*/ 28297 h 125103"/>
              <a:gd name="connsiteX107" fmla="*/ 563220 w 602587"/>
              <a:gd name="connsiteY107" fmla="*/ 38918 h 125103"/>
              <a:gd name="connsiteX108" fmla="*/ 572965 w 602587"/>
              <a:gd name="connsiteY108" fmla="*/ 38918 h 125103"/>
              <a:gd name="connsiteX109" fmla="*/ 572965 w 602587"/>
              <a:gd name="connsiteY109" fmla="*/ 81306 h 125103"/>
              <a:gd name="connsiteX110" fmla="*/ 590992 w 602587"/>
              <a:gd name="connsiteY110" fmla="*/ 99723 h 125103"/>
              <a:gd name="connsiteX111" fmla="*/ 602393 w 602587"/>
              <a:gd name="connsiteY111" fmla="*/ 99723 h 125103"/>
              <a:gd name="connsiteX112" fmla="*/ 431575 w 602587"/>
              <a:gd name="connsiteY112" fmla="*/ 39893 h 125103"/>
              <a:gd name="connsiteX113" fmla="*/ 431575 w 602587"/>
              <a:gd name="connsiteY113" fmla="*/ 39893 h 125103"/>
              <a:gd name="connsiteX114" fmla="*/ 431575 w 602587"/>
              <a:gd name="connsiteY114" fmla="*/ 28784 h 125103"/>
              <a:gd name="connsiteX115" fmla="*/ 419395 w 602587"/>
              <a:gd name="connsiteY115" fmla="*/ 28784 h 125103"/>
              <a:gd name="connsiteX116" fmla="*/ 419395 w 602587"/>
              <a:gd name="connsiteY116" fmla="*/ 99430 h 125103"/>
              <a:gd name="connsiteX117" fmla="*/ 432549 w 602587"/>
              <a:gd name="connsiteY117" fmla="*/ 99430 h 125103"/>
              <a:gd name="connsiteX118" fmla="*/ 432549 w 602587"/>
              <a:gd name="connsiteY118" fmla="*/ 62207 h 125103"/>
              <a:gd name="connsiteX119" fmla="*/ 449991 w 602587"/>
              <a:gd name="connsiteY119" fmla="*/ 41062 h 125103"/>
              <a:gd name="connsiteX120" fmla="*/ 456326 w 602587"/>
              <a:gd name="connsiteY120" fmla="*/ 41062 h 125103"/>
              <a:gd name="connsiteX121" fmla="*/ 456326 w 602587"/>
              <a:gd name="connsiteY121" fmla="*/ 28297 h 125103"/>
              <a:gd name="connsiteX122" fmla="*/ 452135 w 602587"/>
              <a:gd name="connsiteY122" fmla="*/ 28297 h 125103"/>
              <a:gd name="connsiteX123" fmla="*/ 431283 w 602587"/>
              <a:gd name="connsiteY123" fmla="*/ 39113 h 125103"/>
              <a:gd name="connsiteX124" fmla="*/ 371940 w 602587"/>
              <a:gd name="connsiteY124" fmla="*/ 27420 h 125103"/>
              <a:gd name="connsiteX125" fmla="*/ 336704 w 602587"/>
              <a:gd name="connsiteY125" fmla="*/ 62537 h 125103"/>
              <a:gd name="connsiteX126" fmla="*/ 336763 w 602587"/>
              <a:gd name="connsiteY126" fmla="*/ 64643 h 125103"/>
              <a:gd name="connsiteX127" fmla="*/ 368325 w 602587"/>
              <a:gd name="connsiteY127" fmla="*/ 101478 h 125103"/>
              <a:gd name="connsiteX128" fmla="*/ 371550 w 602587"/>
              <a:gd name="connsiteY128" fmla="*/ 101574 h 125103"/>
              <a:gd name="connsiteX129" fmla="*/ 403804 w 602587"/>
              <a:gd name="connsiteY129" fmla="*/ 77798 h 125103"/>
              <a:gd name="connsiteX130" fmla="*/ 391136 w 602587"/>
              <a:gd name="connsiteY130" fmla="*/ 77798 h 125103"/>
              <a:gd name="connsiteX131" fmla="*/ 371647 w 602587"/>
              <a:gd name="connsiteY131" fmla="*/ 89199 h 125103"/>
              <a:gd name="connsiteX132" fmla="*/ 349421 w 602587"/>
              <a:gd name="connsiteY132" fmla="*/ 66993 h 125103"/>
              <a:gd name="connsiteX133" fmla="*/ 349430 w 602587"/>
              <a:gd name="connsiteY133" fmla="*/ 66300 h 125103"/>
              <a:gd name="connsiteX134" fmla="*/ 404973 w 602587"/>
              <a:gd name="connsiteY134" fmla="*/ 66300 h 125103"/>
              <a:gd name="connsiteX135" fmla="*/ 371647 w 602587"/>
              <a:gd name="connsiteY135" fmla="*/ 26640 h 125103"/>
              <a:gd name="connsiteX136" fmla="*/ 350405 w 602587"/>
              <a:gd name="connsiteY136" fmla="*/ 56653 h 125103"/>
              <a:gd name="connsiteX137" fmla="*/ 371647 w 602587"/>
              <a:gd name="connsiteY137" fmla="*/ 38041 h 125103"/>
              <a:gd name="connsiteX138" fmla="*/ 391916 w 602587"/>
              <a:gd name="connsiteY138" fmla="*/ 56458 h 125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602587" h="125103">
                <a:moveTo>
                  <a:pt x="219734" y="66397"/>
                </a:moveTo>
                <a:cubicBezTo>
                  <a:pt x="217200" y="74193"/>
                  <a:pt x="215836" y="78383"/>
                  <a:pt x="214374" y="83255"/>
                </a:cubicBezTo>
                <a:lnTo>
                  <a:pt x="213887" y="83255"/>
                </a:lnTo>
                <a:cubicBezTo>
                  <a:pt x="212426" y="78480"/>
                  <a:pt x="210671" y="73511"/>
                  <a:pt x="206579" y="63084"/>
                </a:cubicBezTo>
                <a:lnTo>
                  <a:pt x="192937" y="28005"/>
                </a:lnTo>
                <a:lnTo>
                  <a:pt x="178613" y="28005"/>
                </a:lnTo>
                <a:lnTo>
                  <a:pt x="207846" y="99723"/>
                </a:lnTo>
                <a:lnTo>
                  <a:pt x="205897" y="104595"/>
                </a:lnTo>
                <a:cubicBezTo>
                  <a:pt x="203461" y="111806"/>
                  <a:pt x="200245" y="113170"/>
                  <a:pt x="193229" y="113170"/>
                </a:cubicBezTo>
                <a:lnTo>
                  <a:pt x="188454" y="113170"/>
                </a:lnTo>
                <a:lnTo>
                  <a:pt x="188454" y="124960"/>
                </a:lnTo>
                <a:lnTo>
                  <a:pt x="194788" y="124960"/>
                </a:lnTo>
                <a:cubicBezTo>
                  <a:pt x="206423" y="125971"/>
                  <a:pt x="216859" y="117794"/>
                  <a:pt x="218662" y="106251"/>
                </a:cubicBezTo>
                <a:lnTo>
                  <a:pt x="246433" y="28297"/>
                </a:lnTo>
                <a:lnTo>
                  <a:pt x="232499" y="28297"/>
                </a:lnTo>
                <a:close/>
                <a:moveTo>
                  <a:pt x="70841" y="7931"/>
                </a:moveTo>
                <a:lnTo>
                  <a:pt x="59148" y="7931"/>
                </a:lnTo>
                <a:lnTo>
                  <a:pt x="53009" y="32584"/>
                </a:lnTo>
                <a:lnTo>
                  <a:pt x="35372" y="32584"/>
                </a:lnTo>
                <a:lnTo>
                  <a:pt x="41218" y="7444"/>
                </a:lnTo>
                <a:lnTo>
                  <a:pt x="29525" y="7444"/>
                </a:lnTo>
                <a:lnTo>
                  <a:pt x="23776" y="32584"/>
                </a:lnTo>
                <a:lnTo>
                  <a:pt x="9354" y="32584"/>
                </a:lnTo>
                <a:lnTo>
                  <a:pt x="7113" y="43011"/>
                </a:lnTo>
                <a:lnTo>
                  <a:pt x="21340" y="43011"/>
                </a:lnTo>
                <a:lnTo>
                  <a:pt x="16565" y="63182"/>
                </a:lnTo>
                <a:lnTo>
                  <a:pt x="2046" y="63182"/>
                </a:lnTo>
                <a:lnTo>
                  <a:pt x="-195" y="73803"/>
                </a:lnTo>
                <a:lnTo>
                  <a:pt x="14129" y="73803"/>
                </a:lnTo>
                <a:lnTo>
                  <a:pt x="8185" y="99528"/>
                </a:lnTo>
                <a:lnTo>
                  <a:pt x="19683" y="99528"/>
                </a:lnTo>
                <a:lnTo>
                  <a:pt x="25627" y="73803"/>
                </a:lnTo>
                <a:lnTo>
                  <a:pt x="43362" y="73803"/>
                </a:lnTo>
                <a:lnTo>
                  <a:pt x="37418" y="99528"/>
                </a:lnTo>
                <a:lnTo>
                  <a:pt x="48916" y="99528"/>
                </a:lnTo>
                <a:lnTo>
                  <a:pt x="54860" y="73803"/>
                </a:lnTo>
                <a:lnTo>
                  <a:pt x="69672" y="73803"/>
                </a:lnTo>
                <a:lnTo>
                  <a:pt x="71913" y="63182"/>
                </a:lnTo>
                <a:lnTo>
                  <a:pt x="57394" y="63182"/>
                </a:lnTo>
                <a:lnTo>
                  <a:pt x="62168" y="43011"/>
                </a:lnTo>
                <a:lnTo>
                  <a:pt x="76687" y="43011"/>
                </a:lnTo>
                <a:lnTo>
                  <a:pt x="78929" y="32584"/>
                </a:lnTo>
                <a:lnTo>
                  <a:pt x="64604" y="32584"/>
                </a:lnTo>
                <a:close/>
                <a:moveTo>
                  <a:pt x="46188" y="63669"/>
                </a:moveTo>
                <a:lnTo>
                  <a:pt x="28551" y="63669"/>
                </a:lnTo>
                <a:lnTo>
                  <a:pt x="33325" y="43498"/>
                </a:lnTo>
                <a:lnTo>
                  <a:pt x="50962" y="43498"/>
                </a:lnTo>
                <a:close/>
                <a:moveTo>
                  <a:pt x="131450" y="89101"/>
                </a:moveTo>
                <a:cubicBezTo>
                  <a:pt x="113716" y="89101"/>
                  <a:pt x="101146" y="74777"/>
                  <a:pt x="101146" y="53535"/>
                </a:cubicBezTo>
                <a:cubicBezTo>
                  <a:pt x="101146" y="32292"/>
                  <a:pt x="113521" y="18747"/>
                  <a:pt x="130379" y="18747"/>
                </a:cubicBezTo>
                <a:cubicBezTo>
                  <a:pt x="143601" y="18258"/>
                  <a:pt x="155324" y="27202"/>
                  <a:pt x="158345" y="40088"/>
                </a:cubicBezTo>
                <a:lnTo>
                  <a:pt x="172961" y="40088"/>
                </a:lnTo>
                <a:cubicBezTo>
                  <a:pt x="169346" y="19898"/>
                  <a:pt x="151465" y="5420"/>
                  <a:pt x="130963" y="6080"/>
                </a:cubicBezTo>
                <a:cubicBezTo>
                  <a:pt x="106749" y="5791"/>
                  <a:pt x="86880" y="25188"/>
                  <a:pt x="86597" y="49403"/>
                </a:cubicBezTo>
                <a:cubicBezTo>
                  <a:pt x="86578" y="50717"/>
                  <a:pt x="86627" y="52030"/>
                  <a:pt x="86724" y="53340"/>
                </a:cubicBezTo>
                <a:cubicBezTo>
                  <a:pt x="86724" y="81209"/>
                  <a:pt x="104654" y="100795"/>
                  <a:pt x="130963" y="100795"/>
                </a:cubicBezTo>
                <a:cubicBezTo>
                  <a:pt x="151767" y="101643"/>
                  <a:pt x="169911" y="86770"/>
                  <a:pt x="173156" y="66202"/>
                </a:cubicBezTo>
                <a:lnTo>
                  <a:pt x="158929" y="66202"/>
                </a:lnTo>
                <a:cubicBezTo>
                  <a:pt x="156893" y="79626"/>
                  <a:pt x="145005" y="89319"/>
                  <a:pt x="131450" y="88614"/>
                </a:cubicBezTo>
                <a:close/>
                <a:moveTo>
                  <a:pt x="553184" y="7834"/>
                </a:moveTo>
                <a:lnTo>
                  <a:pt x="540224" y="7834"/>
                </a:lnTo>
                <a:lnTo>
                  <a:pt x="540224" y="20209"/>
                </a:lnTo>
                <a:lnTo>
                  <a:pt x="553476" y="20209"/>
                </a:lnTo>
                <a:close/>
                <a:moveTo>
                  <a:pt x="465485" y="99918"/>
                </a:moveTo>
                <a:lnTo>
                  <a:pt x="479030" y="99918"/>
                </a:lnTo>
                <a:lnTo>
                  <a:pt x="479030" y="59479"/>
                </a:lnTo>
                <a:lnTo>
                  <a:pt x="516253" y="59479"/>
                </a:lnTo>
                <a:lnTo>
                  <a:pt x="516253" y="47006"/>
                </a:lnTo>
                <a:lnTo>
                  <a:pt x="479030" y="47006"/>
                </a:lnTo>
                <a:lnTo>
                  <a:pt x="479030" y="19722"/>
                </a:lnTo>
                <a:lnTo>
                  <a:pt x="529115" y="19722"/>
                </a:lnTo>
                <a:lnTo>
                  <a:pt x="529115" y="7347"/>
                </a:lnTo>
                <a:lnTo>
                  <a:pt x="465485" y="7347"/>
                </a:lnTo>
                <a:close/>
                <a:moveTo>
                  <a:pt x="540224" y="28297"/>
                </a:moveTo>
                <a:lnTo>
                  <a:pt x="540224" y="99430"/>
                </a:lnTo>
                <a:lnTo>
                  <a:pt x="553573" y="99430"/>
                </a:lnTo>
                <a:lnTo>
                  <a:pt x="553573" y="28297"/>
                </a:lnTo>
                <a:close/>
                <a:moveTo>
                  <a:pt x="292913" y="26933"/>
                </a:moveTo>
                <a:cubicBezTo>
                  <a:pt x="283988" y="26615"/>
                  <a:pt x="275306" y="29918"/>
                  <a:pt x="268845" y="36092"/>
                </a:cubicBezTo>
                <a:lnTo>
                  <a:pt x="268845" y="-59"/>
                </a:lnTo>
                <a:lnTo>
                  <a:pt x="255690" y="-59"/>
                </a:lnTo>
                <a:lnTo>
                  <a:pt x="255690" y="99430"/>
                </a:lnTo>
                <a:lnTo>
                  <a:pt x="267383" y="99430"/>
                </a:lnTo>
                <a:lnTo>
                  <a:pt x="268455" y="91927"/>
                </a:lnTo>
                <a:cubicBezTo>
                  <a:pt x="274731" y="97918"/>
                  <a:pt x="283169" y="101116"/>
                  <a:pt x="291842" y="100795"/>
                </a:cubicBezTo>
                <a:cubicBezTo>
                  <a:pt x="311048" y="101212"/>
                  <a:pt x="326960" y="85978"/>
                  <a:pt x="327379" y="66770"/>
                </a:cubicBezTo>
                <a:cubicBezTo>
                  <a:pt x="327398" y="65769"/>
                  <a:pt x="327379" y="64766"/>
                  <a:pt x="327311" y="63766"/>
                </a:cubicBezTo>
                <a:cubicBezTo>
                  <a:pt x="329094" y="45123"/>
                  <a:pt x="315423" y="28565"/>
                  <a:pt x="296782" y="26782"/>
                </a:cubicBezTo>
                <a:cubicBezTo>
                  <a:pt x="295398" y="26649"/>
                  <a:pt x="294015" y="26602"/>
                  <a:pt x="292621" y="26640"/>
                </a:cubicBezTo>
                <a:close/>
                <a:moveTo>
                  <a:pt x="290965" y="89589"/>
                </a:moveTo>
                <a:cubicBezTo>
                  <a:pt x="276835" y="88076"/>
                  <a:pt x="266614" y="75398"/>
                  <a:pt x="268124" y="61272"/>
                </a:cubicBezTo>
                <a:cubicBezTo>
                  <a:pt x="269410" y="49232"/>
                  <a:pt x="278921" y="39720"/>
                  <a:pt x="290965" y="38431"/>
                </a:cubicBezTo>
                <a:cubicBezTo>
                  <a:pt x="303876" y="38581"/>
                  <a:pt x="314224" y="49173"/>
                  <a:pt x="314078" y="62088"/>
                </a:cubicBezTo>
                <a:cubicBezTo>
                  <a:pt x="314068" y="62779"/>
                  <a:pt x="314029" y="63469"/>
                  <a:pt x="313961" y="64156"/>
                </a:cubicBezTo>
                <a:cubicBezTo>
                  <a:pt x="315091" y="76861"/>
                  <a:pt x="305708" y="88076"/>
                  <a:pt x="293011" y="89207"/>
                </a:cubicBezTo>
                <a:cubicBezTo>
                  <a:pt x="292231" y="89276"/>
                  <a:pt x="291452" y="89306"/>
                  <a:pt x="290672" y="89296"/>
                </a:cubicBezTo>
                <a:close/>
                <a:moveTo>
                  <a:pt x="602197" y="88614"/>
                </a:moveTo>
                <a:lnTo>
                  <a:pt x="594889" y="88614"/>
                </a:lnTo>
                <a:cubicBezTo>
                  <a:pt x="588458" y="88614"/>
                  <a:pt x="585827" y="85106"/>
                  <a:pt x="585827" y="78870"/>
                </a:cubicBezTo>
                <a:lnTo>
                  <a:pt x="585827" y="38626"/>
                </a:lnTo>
                <a:lnTo>
                  <a:pt x="602197" y="38626"/>
                </a:lnTo>
                <a:lnTo>
                  <a:pt x="602197" y="28297"/>
                </a:lnTo>
                <a:lnTo>
                  <a:pt x="586022" y="28297"/>
                </a:lnTo>
                <a:lnTo>
                  <a:pt x="586022" y="12706"/>
                </a:lnTo>
                <a:lnTo>
                  <a:pt x="572965" y="12706"/>
                </a:lnTo>
                <a:lnTo>
                  <a:pt x="572965" y="28297"/>
                </a:lnTo>
                <a:lnTo>
                  <a:pt x="563220" y="28297"/>
                </a:lnTo>
                <a:lnTo>
                  <a:pt x="563220" y="38918"/>
                </a:lnTo>
                <a:lnTo>
                  <a:pt x="572965" y="38918"/>
                </a:lnTo>
                <a:lnTo>
                  <a:pt x="572965" y="81306"/>
                </a:lnTo>
                <a:cubicBezTo>
                  <a:pt x="572965" y="93486"/>
                  <a:pt x="578129" y="99723"/>
                  <a:pt x="590992" y="99723"/>
                </a:cubicBezTo>
                <a:lnTo>
                  <a:pt x="602393" y="99723"/>
                </a:lnTo>
                <a:close/>
                <a:moveTo>
                  <a:pt x="431575" y="39893"/>
                </a:moveTo>
                <a:lnTo>
                  <a:pt x="431575" y="39893"/>
                </a:lnTo>
                <a:lnTo>
                  <a:pt x="431575" y="28784"/>
                </a:lnTo>
                <a:lnTo>
                  <a:pt x="419395" y="28784"/>
                </a:lnTo>
                <a:lnTo>
                  <a:pt x="419395" y="99430"/>
                </a:lnTo>
                <a:lnTo>
                  <a:pt x="432549" y="99430"/>
                </a:lnTo>
                <a:lnTo>
                  <a:pt x="432549" y="62207"/>
                </a:lnTo>
                <a:cubicBezTo>
                  <a:pt x="432549" y="45252"/>
                  <a:pt x="441612" y="41062"/>
                  <a:pt x="449991" y="41062"/>
                </a:cubicBezTo>
                <a:lnTo>
                  <a:pt x="456326" y="41062"/>
                </a:lnTo>
                <a:lnTo>
                  <a:pt x="456326" y="28297"/>
                </a:lnTo>
                <a:lnTo>
                  <a:pt x="452135" y="28297"/>
                </a:lnTo>
                <a:cubicBezTo>
                  <a:pt x="443658" y="27485"/>
                  <a:pt x="435502" y="31719"/>
                  <a:pt x="431283" y="39113"/>
                </a:cubicBezTo>
                <a:close/>
                <a:moveTo>
                  <a:pt x="371940" y="27420"/>
                </a:moveTo>
                <a:cubicBezTo>
                  <a:pt x="352510" y="27387"/>
                  <a:pt x="336734" y="43109"/>
                  <a:pt x="336704" y="62537"/>
                </a:cubicBezTo>
                <a:cubicBezTo>
                  <a:pt x="336704" y="63240"/>
                  <a:pt x="336724" y="63942"/>
                  <a:pt x="336763" y="64643"/>
                </a:cubicBezTo>
                <a:cubicBezTo>
                  <a:pt x="335311" y="83531"/>
                  <a:pt x="349440" y="100022"/>
                  <a:pt x="368325" y="101478"/>
                </a:cubicBezTo>
                <a:cubicBezTo>
                  <a:pt x="369396" y="101560"/>
                  <a:pt x="370478" y="101593"/>
                  <a:pt x="371550" y="101574"/>
                </a:cubicBezTo>
                <a:cubicBezTo>
                  <a:pt x="386352" y="101591"/>
                  <a:pt x="399438" y="91946"/>
                  <a:pt x="403804" y="77798"/>
                </a:cubicBezTo>
                <a:lnTo>
                  <a:pt x="391136" y="77798"/>
                </a:lnTo>
                <a:cubicBezTo>
                  <a:pt x="387618" y="85257"/>
                  <a:pt x="379872" y="89786"/>
                  <a:pt x="371647" y="89199"/>
                </a:cubicBezTo>
                <a:cubicBezTo>
                  <a:pt x="359379" y="89205"/>
                  <a:pt x="349430" y="79263"/>
                  <a:pt x="349421" y="66993"/>
                </a:cubicBezTo>
                <a:cubicBezTo>
                  <a:pt x="349421" y="66762"/>
                  <a:pt x="349421" y="66531"/>
                  <a:pt x="349430" y="66300"/>
                </a:cubicBezTo>
                <a:lnTo>
                  <a:pt x="404973" y="66300"/>
                </a:lnTo>
                <a:cubicBezTo>
                  <a:pt x="406337" y="44667"/>
                  <a:pt x="394059" y="26640"/>
                  <a:pt x="371647" y="26640"/>
                </a:cubicBezTo>
                <a:close/>
                <a:moveTo>
                  <a:pt x="350405" y="56653"/>
                </a:moveTo>
                <a:cubicBezTo>
                  <a:pt x="351779" y="45981"/>
                  <a:pt x="360890" y="38002"/>
                  <a:pt x="371647" y="38041"/>
                </a:cubicBezTo>
                <a:cubicBezTo>
                  <a:pt x="382308" y="37599"/>
                  <a:pt x="391341" y="45806"/>
                  <a:pt x="391916" y="56458"/>
                </a:cubicBezTo>
                <a:close/>
              </a:path>
            </a:pathLst>
          </a:custGeom>
          <a:solidFill>
            <a:srgbClr val="FFFFFF"/>
          </a:solidFill>
          <a:ln w="9730" cap="flat">
            <a:noFill/>
            <a:prstDash val="solid"/>
            <a:miter/>
          </a:ln>
        </p:spPr>
        <p:txBody>
          <a:bodyPr rtlCol="0" anchor="ctr"/>
          <a:lstStyle/>
          <a:p>
            <a:endParaRPr lang="en-US" noProof="0"/>
          </a:p>
        </p:txBody>
      </p:sp>
      <p:sp>
        <p:nvSpPr>
          <p:cNvPr id="5" name="Freeform: Shape 4">
            <a:extLst>
              <a:ext uri="{FF2B5EF4-FFF2-40B4-BE49-F238E27FC236}">
                <a16:creationId xmlns:a16="http://schemas.microsoft.com/office/drawing/2014/main" id="{629369C7-3008-4559-8912-24D3A4AFB041}"/>
              </a:ext>
            </a:extLst>
          </p:cNvPr>
          <p:cNvSpPr/>
          <p:nvPr/>
        </p:nvSpPr>
        <p:spPr>
          <a:xfrm>
            <a:off x="4118889" y="4579943"/>
            <a:ext cx="901348" cy="226067"/>
          </a:xfrm>
          <a:custGeom>
            <a:avLst/>
            <a:gdLst>
              <a:gd name="connsiteX0" fmla="*/ 788119 w 901348"/>
              <a:gd name="connsiteY0" fmla="*/ 9685 h 226067"/>
              <a:gd name="connsiteX1" fmla="*/ 891214 w 901348"/>
              <a:gd name="connsiteY1" fmla="*/ 112780 h 226067"/>
              <a:gd name="connsiteX2" fmla="*/ 788119 w 901348"/>
              <a:gd name="connsiteY2" fmla="*/ 215875 h 226067"/>
              <a:gd name="connsiteX3" fmla="*/ 112741 w 901348"/>
              <a:gd name="connsiteY3" fmla="*/ 215875 h 226067"/>
              <a:gd name="connsiteX4" fmla="*/ 9647 w 901348"/>
              <a:gd name="connsiteY4" fmla="*/ 112780 h 226067"/>
              <a:gd name="connsiteX5" fmla="*/ 112741 w 901348"/>
              <a:gd name="connsiteY5" fmla="*/ 9685 h 226067"/>
              <a:gd name="connsiteX6" fmla="*/ 788119 w 901348"/>
              <a:gd name="connsiteY6" fmla="*/ 9685 h 226067"/>
              <a:gd name="connsiteX7" fmla="*/ 788119 w 901348"/>
              <a:gd name="connsiteY7" fmla="*/ -59 h 226067"/>
              <a:gd name="connsiteX8" fmla="*/ 112741 w 901348"/>
              <a:gd name="connsiteY8" fmla="*/ -59 h 226067"/>
              <a:gd name="connsiteX9" fmla="*/ -195 w 901348"/>
              <a:gd name="connsiteY9" fmla="*/ 112877 h 226067"/>
              <a:gd name="connsiteX10" fmla="*/ -195 w 901348"/>
              <a:gd name="connsiteY10" fmla="*/ 112877 h 226067"/>
              <a:gd name="connsiteX11" fmla="*/ 112546 w 901348"/>
              <a:gd name="connsiteY11" fmla="*/ 226009 h 226067"/>
              <a:gd name="connsiteX12" fmla="*/ 112741 w 901348"/>
              <a:gd name="connsiteY12" fmla="*/ 226009 h 226067"/>
              <a:gd name="connsiteX13" fmla="*/ 788119 w 901348"/>
              <a:gd name="connsiteY13" fmla="*/ 226009 h 226067"/>
              <a:gd name="connsiteX14" fmla="*/ 901153 w 901348"/>
              <a:gd name="connsiteY14" fmla="*/ 113170 h 226067"/>
              <a:gd name="connsiteX15" fmla="*/ 901153 w 901348"/>
              <a:gd name="connsiteY15" fmla="*/ 113072 h 226067"/>
              <a:gd name="connsiteX16" fmla="*/ 901153 w 901348"/>
              <a:gd name="connsiteY16" fmla="*/ 113072 h 226067"/>
              <a:gd name="connsiteX17" fmla="*/ 788411 w 901348"/>
              <a:gd name="connsiteY17" fmla="*/ -59 h 226067"/>
              <a:gd name="connsiteX18" fmla="*/ 788119 w 901348"/>
              <a:gd name="connsiteY18" fmla="*/ -59 h 226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01348" h="226067">
                <a:moveTo>
                  <a:pt x="788119" y="9685"/>
                </a:moveTo>
                <a:cubicBezTo>
                  <a:pt x="845055" y="9685"/>
                  <a:pt x="891214" y="55842"/>
                  <a:pt x="891214" y="112780"/>
                </a:cubicBezTo>
                <a:cubicBezTo>
                  <a:pt x="891214" y="169718"/>
                  <a:pt x="845055" y="215875"/>
                  <a:pt x="788119" y="215875"/>
                </a:cubicBezTo>
                <a:lnTo>
                  <a:pt x="112741" y="215875"/>
                </a:lnTo>
                <a:cubicBezTo>
                  <a:pt x="55805" y="215875"/>
                  <a:pt x="9647" y="169718"/>
                  <a:pt x="9647" y="112780"/>
                </a:cubicBezTo>
                <a:cubicBezTo>
                  <a:pt x="9647" y="55842"/>
                  <a:pt x="55805" y="9685"/>
                  <a:pt x="112741" y="9685"/>
                </a:cubicBezTo>
                <a:lnTo>
                  <a:pt x="788119" y="9685"/>
                </a:lnTo>
                <a:moveTo>
                  <a:pt x="788119" y="-59"/>
                </a:moveTo>
                <a:lnTo>
                  <a:pt x="112741" y="-59"/>
                </a:lnTo>
                <a:cubicBezTo>
                  <a:pt x="50368" y="-59"/>
                  <a:pt x="-195" y="50504"/>
                  <a:pt x="-195" y="112877"/>
                </a:cubicBezTo>
                <a:lnTo>
                  <a:pt x="-195" y="112877"/>
                </a:lnTo>
                <a:cubicBezTo>
                  <a:pt x="-302" y="175251"/>
                  <a:pt x="50173" y="225901"/>
                  <a:pt x="112546" y="226009"/>
                </a:cubicBezTo>
                <a:cubicBezTo>
                  <a:pt x="112615" y="226009"/>
                  <a:pt x="112673" y="226009"/>
                  <a:pt x="112741" y="226009"/>
                </a:cubicBezTo>
                <a:lnTo>
                  <a:pt x="788119" y="226009"/>
                </a:lnTo>
                <a:cubicBezTo>
                  <a:pt x="850492" y="226062"/>
                  <a:pt x="901094" y="175543"/>
                  <a:pt x="901153" y="113170"/>
                </a:cubicBezTo>
                <a:cubicBezTo>
                  <a:pt x="901153" y="113138"/>
                  <a:pt x="901153" y="113104"/>
                  <a:pt x="901153" y="113072"/>
                </a:cubicBezTo>
                <a:lnTo>
                  <a:pt x="901153" y="113072"/>
                </a:lnTo>
                <a:cubicBezTo>
                  <a:pt x="901260" y="50699"/>
                  <a:pt x="850784" y="49"/>
                  <a:pt x="788411" y="-59"/>
                </a:cubicBezTo>
                <a:cubicBezTo>
                  <a:pt x="788314" y="-59"/>
                  <a:pt x="788216" y="-59"/>
                  <a:pt x="788119" y="-59"/>
                </a:cubicBezTo>
                <a:close/>
              </a:path>
            </a:pathLst>
          </a:custGeom>
          <a:gradFill>
            <a:gsLst>
              <a:gs pos="50000">
                <a:srgbClr val="35ABE2"/>
              </a:gs>
              <a:gs pos="0">
                <a:srgbClr val="006EDE"/>
              </a:gs>
              <a:gs pos="100000">
                <a:srgbClr val="64C3E6"/>
              </a:gs>
            </a:gsLst>
            <a:lin ang="18900000" scaled="0"/>
          </a:gradFill>
          <a:ln w="973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noProof="0"/>
          </a:p>
        </p:txBody>
      </p:sp>
      <p:sp>
        <p:nvSpPr>
          <p:cNvPr id="14" name="Title 1">
            <a:extLst>
              <a:ext uri="{FF2B5EF4-FFF2-40B4-BE49-F238E27FC236}">
                <a16:creationId xmlns:a16="http://schemas.microsoft.com/office/drawing/2014/main" id="{B0FB88E6-A5C7-7616-72AF-AE4BC8CE1143}"/>
              </a:ext>
            </a:extLst>
          </p:cNvPr>
          <p:cNvSpPr txBox="1">
            <a:spLocks/>
          </p:cNvSpPr>
          <p:nvPr userDrawn="1"/>
        </p:nvSpPr>
        <p:spPr>
          <a:xfrm>
            <a:off x="1944000" y="2103750"/>
            <a:ext cx="5256000" cy="936000"/>
          </a:xfrm>
          <a:prstGeom prst="rect">
            <a:avLst/>
          </a:prstGeom>
        </p:spPr>
        <p:txBody>
          <a:bodyPr vert="horz" wrap="square" lIns="0" tIns="0" rIns="0" bIns="0" rtlCol="0" anchor="ctr" anchorCtr="0">
            <a:noAutofit/>
          </a:bodyPr>
          <a:lstStyle>
            <a:lvl1pPr algn="l" defTabSz="685800" rtl="0" eaLnBrk="1" latinLnBrk="0" hangingPunct="1">
              <a:lnSpc>
                <a:spcPct val="90000"/>
              </a:lnSpc>
              <a:spcBef>
                <a:spcPct val="0"/>
              </a:spcBef>
              <a:buNone/>
              <a:defRPr sz="4400" b="1" kern="1200">
                <a:solidFill>
                  <a:schemeClr val="bg1"/>
                </a:solidFill>
                <a:latin typeface="+mj-lt"/>
                <a:ea typeface="+mj-ea"/>
                <a:cs typeface="+mj-cs"/>
              </a:defRPr>
            </a:lvl1pPr>
          </a:lstStyle>
          <a:p>
            <a:pPr algn="ctr"/>
            <a:r>
              <a:rPr lang="en-US" sz="6600" noProof="0"/>
              <a:t>Q&amp;A session </a:t>
            </a:r>
          </a:p>
        </p:txBody>
      </p:sp>
      <p:sp>
        <p:nvSpPr>
          <p:cNvPr id="12" name="Text Placeholder 23">
            <a:extLst>
              <a:ext uri="{FF2B5EF4-FFF2-40B4-BE49-F238E27FC236}">
                <a16:creationId xmlns:a16="http://schemas.microsoft.com/office/drawing/2014/main" id="{DC565BA9-33D6-DD5B-5D76-5134EDCA396D}"/>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13" name="Text Placeholder 26">
            <a:extLst>
              <a:ext uri="{FF2B5EF4-FFF2-40B4-BE49-F238E27FC236}">
                <a16:creationId xmlns:a16="http://schemas.microsoft.com/office/drawing/2014/main" id="{0E4E48D3-A373-69B0-0E2B-56481E119F38}"/>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15" name="Text Placeholder 26">
            <a:extLst>
              <a:ext uri="{FF2B5EF4-FFF2-40B4-BE49-F238E27FC236}">
                <a16:creationId xmlns:a16="http://schemas.microsoft.com/office/drawing/2014/main" id="{57194574-74A3-AEBD-C3CD-E68EDF003446}"/>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16" name="Text Placeholder 26">
            <a:extLst>
              <a:ext uri="{FF2B5EF4-FFF2-40B4-BE49-F238E27FC236}">
                <a16:creationId xmlns:a16="http://schemas.microsoft.com/office/drawing/2014/main" id="{C786028D-4D1D-5C3C-DE2C-BBC07319CA44}"/>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7" name="Text Placeholder 26">
            <a:extLst>
              <a:ext uri="{FF2B5EF4-FFF2-40B4-BE49-F238E27FC236}">
                <a16:creationId xmlns:a16="http://schemas.microsoft.com/office/drawing/2014/main" id="{F4067798-1B26-4A6D-3FAB-FBA3CDEA4DCF}"/>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18" name="Text Placeholder 23">
            <a:extLst>
              <a:ext uri="{FF2B5EF4-FFF2-40B4-BE49-F238E27FC236}">
                <a16:creationId xmlns:a16="http://schemas.microsoft.com/office/drawing/2014/main" id="{8B5BC5EC-292A-E638-0BF5-2B59D2747C7D}"/>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19" name="Text Placeholder 23">
            <a:extLst>
              <a:ext uri="{FF2B5EF4-FFF2-40B4-BE49-F238E27FC236}">
                <a16:creationId xmlns:a16="http://schemas.microsoft.com/office/drawing/2014/main" id="{E38423F0-8748-8153-4325-95D887ABBCAB}"/>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20" name="Text Placeholder 26">
            <a:extLst>
              <a:ext uri="{FF2B5EF4-FFF2-40B4-BE49-F238E27FC236}">
                <a16:creationId xmlns:a16="http://schemas.microsoft.com/office/drawing/2014/main" id="{9BF78EB6-0890-9DAD-C520-3FE4EACF4FC6}"/>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21" name="Text Placeholder 26">
            <a:extLst>
              <a:ext uri="{FF2B5EF4-FFF2-40B4-BE49-F238E27FC236}">
                <a16:creationId xmlns:a16="http://schemas.microsoft.com/office/drawing/2014/main" id="{5C5C4F5B-E2C5-8DB1-7D23-978DDF1C2E5C}"/>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
        <p:nvSpPr>
          <p:cNvPr id="2" name="Freeform: Shape 1">
            <a:extLst>
              <a:ext uri="{FF2B5EF4-FFF2-40B4-BE49-F238E27FC236}">
                <a16:creationId xmlns:a16="http://schemas.microsoft.com/office/drawing/2014/main" id="{562C721D-A241-4726-B78D-E9DB62B28D98}"/>
              </a:ext>
            </a:extLst>
          </p:cNvPr>
          <p:cNvSpPr/>
          <p:nvPr/>
        </p:nvSpPr>
        <p:spPr>
          <a:xfrm>
            <a:off x="3898318" y="426397"/>
            <a:ext cx="1346507" cy="273410"/>
          </a:xfrm>
          <a:custGeom>
            <a:avLst/>
            <a:gdLst>
              <a:gd name="connsiteX0" fmla="*/ 112651 w 1346507"/>
              <a:gd name="connsiteY0" fmla="*/ 0 h 273410"/>
              <a:gd name="connsiteX1" fmla="*/ 155452 w 1346507"/>
              <a:gd name="connsiteY1" fmla="*/ 0 h 273410"/>
              <a:gd name="connsiteX2" fmla="*/ 267932 w 1346507"/>
              <a:gd name="connsiteY2" fmla="*/ 269473 h 273410"/>
              <a:gd name="connsiteX3" fmla="*/ 226672 w 1346507"/>
              <a:gd name="connsiteY3" fmla="*/ 269473 h 273410"/>
              <a:gd name="connsiteX4" fmla="*/ 207326 w 1346507"/>
              <a:gd name="connsiteY4" fmla="*/ 220338 h 273410"/>
              <a:gd name="connsiteX5" fmla="*/ 61119 w 1346507"/>
              <a:gd name="connsiteY5" fmla="*/ 220338 h 273410"/>
              <a:gd name="connsiteX6" fmla="*/ 41260 w 1346507"/>
              <a:gd name="connsiteY6" fmla="*/ 269473 h 273410"/>
              <a:gd name="connsiteX7" fmla="*/ 0 w 1346507"/>
              <a:gd name="connsiteY7" fmla="*/ 269473 h 273410"/>
              <a:gd name="connsiteX8" fmla="*/ 112651 w 1346507"/>
              <a:gd name="connsiteY8" fmla="*/ 0 h 273410"/>
              <a:gd name="connsiteX9" fmla="*/ 193801 w 1346507"/>
              <a:gd name="connsiteY9" fmla="*/ 186611 h 273410"/>
              <a:gd name="connsiteX10" fmla="*/ 181132 w 1346507"/>
              <a:gd name="connsiteY10" fmla="*/ 155623 h 273410"/>
              <a:gd name="connsiteX11" fmla="*/ 86800 w 1346507"/>
              <a:gd name="connsiteY11" fmla="*/ 155623 h 273410"/>
              <a:gd name="connsiteX12" fmla="*/ 74473 w 1346507"/>
              <a:gd name="connsiteY12" fmla="*/ 186611 h 273410"/>
              <a:gd name="connsiteX13" fmla="*/ 193801 w 1346507"/>
              <a:gd name="connsiteY13" fmla="*/ 186611 h 273410"/>
              <a:gd name="connsiteX14" fmla="*/ 168806 w 1346507"/>
              <a:gd name="connsiteY14" fmla="*/ 123951 h 273410"/>
              <a:gd name="connsiteX15" fmla="*/ 161615 w 1346507"/>
              <a:gd name="connsiteY15" fmla="*/ 106488 h 273410"/>
              <a:gd name="connsiteX16" fmla="*/ 133880 w 1346507"/>
              <a:gd name="connsiteY16" fmla="*/ 36295 h 273410"/>
              <a:gd name="connsiteX17" fmla="*/ 106488 w 1346507"/>
              <a:gd name="connsiteY17" fmla="*/ 106488 h 273410"/>
              <a:gd name="connsiteX18" fmla="*/ 99297 w 1346507"/>
              <a:gd name="connsiteY18" fmla="*/ 123951 h 273410"/>
              <a:gd name="connsiteX19" fmla="*/ 168806 w 1346507"/>
              <a:gd name="connsiteY19" fmla="*/ 123951 h 273410"/>
              <a:gd name="connsiteX20" fmla="*/ 271185 w 1346507"/>
              <a:gd name="connsiteY20" fmla="*/ 164697 h 273410"/>
              <a:gd name="connsiteX21" fmla="*/ 380241 w 1346507"/>
              <a:gd name="connsiteY21" fmla="*/ 56154 h 273410"/>
              <a:gd name="connsiteX22" fmla="*/ 482106 w 1346507"/>
              <a:gd name="connsiteY22" fmla="*/ 138160 h 273410"/>
              <a:gd name="connsiteX23" fmla="*/ 441360 w 1346507"/>
              <a:gd name="connsiteY23" fmla="*/ 138160 h 273410"/>
              <a:gd name="connsiteX24" fmla="*/ 379556 w 1346507"/>
              <a:gd name="connsiteY24" fmla="*/ 91765 h 273410"/>
              <a:gd name="connsiteX25" fmla="*/ 311760 w 1346507"/>
              <a:gd name="connsiteY25" fmla="*/ 164697 h 273410"/>
              <a:gd name="connsiteX26" fmla="*/ 379898 w 1346507"/>
              <a:gd name="connsiteY26" fmla="*/ 237629 h 273410"/>
              <a:gd name="connsiteX27" fmla="*/ 441703 w 1346507"/>
              <a:gd name="connsiteY27" fmla="*/ 194486 h 273410"/>
              <a:gd name="connsiteX28" fmla="*/ 482449 w 1346507"/>
              <a:gd name="connsiteY28" fmla="*/ 194486 h 273410"/>
              <a:gd name="connsiteX29" fmla="*/ 378186 w 1346507"/>
              <a:gd name="connsiteY29" fmla="*/ 273410 h 273410"/>
              <a:gd name="connsiteX30" fmla="*/ 271185 w 1346507"/>
              <a:gd name="connsiteY30" fmla="*/ 164697 h 273410"/>
              <a:gd name="connsiteX31" fmla="*/ 512752 w 1346507"/>
              <a:gd name="connsiteY31" fmla="*/ 60092 h 273410"/>
              <a:gd name="connsiteX32" fmla="*/ 549218 w 1346507"/>
              <a:gd name="connsiteY32" fmla="*/ 60092 h 273410"/>
              <a:gd name="connsiteX33" fmla="*/ 550759 w 1346507"/>
              <a:gd name="connsiteY33" fmla="*/ 86628 h 273410"/>
              <a:gd name="connsiteX34" fmla="*/ 607769 w 1346507"/>
              <a:gd name="connsiteY34" fmla="*/ 56154 h 273410"/>
              <a:gd name="connsiteX35" fmla="*/ 611364 w 1346507"/>
              <a:gd name="connsiteY35" fmla="*/ 56154 h 273410"/>
              <a:gd name="connsiteX36" fmla="*/ 611364 w 1346507"/>
              <a:gd name="connsiteY36" fmla="*/ 100153 h 273410"/>
              <a:gd name="connsiteX37" fmla="*/ 605372 w 1346507"/>
              <a:gd name="connsiteY37" fmla="*/ 100153 h 273410"/>
              <a:gd name="connsiteX38" fmla="*/ 552299 w 1346507"/>
              <a:gd name="connsiteY38" fmla="*/ 161102 h 273410"/>
              <a:gd name="connsiteX39" fmla="*/ 552299 w 1346507"/>
              <a:gd name="connsiteY39" fmla="*/ 269302 h 273410"/>
              <a:gd name="connsiteX40" fmla="*/ 512752 w 1346507"/>
              <a:gd name="connsiteY40" fmla="*/ 269302 h 273410"/>
              <a:gd name="connsiteX41" fmla="*/ 512752 w 1346507"/>
              <a:gd name="connsiteY41" fmla="*/ 60092 h 273410"/>
              <a:gd name="connsiteX42" fmla="*/ 512752 w 1346507"/>
              <a:gd name="connsiteY42" fmla="*/ 60092 h 273410"/>
              <a:gd name="connsiteX43" fmla="*/ 617870 w 1346507"/>
              <a:gd name="connsiteY43" fmla="*/ 164697 h 273410"/>
              <a:gd name="connsiteX44" fmla="*/ 727611 w 1346507"/>
              <a:gd name="connsiteY44" fmla="*/ 56154 h 273410"/>
              <a:gd name="connsiteX45" fmla="*/ 837352 w 1346507"/>
              <a:gd name="connsiteY45" fmla="*/ 164697 h 273410"/>
              <a:gd name="connsiteX46" fmla="*/ 727611 w 1346507"/>
              <a:gd name="connsiteY46" fmla="*/ 273239 h 273410"/>
              <a:gd name="connsiteX47" fmla="*/ 617870 w 1346507"/>
              <a:gd name="connsiteY47" fmla="*/ 164697 h 273410"/>
              <a:gd name="connsiteX48" fmla="*/ 796948 w 1346507"/>
              <a:gd name="connsiteY48" fmla="*/ 164354 h 273410"/>
              <a:gd name="connsiteX49" fmla="*/ 727611 w 1346507"/>
              <a:gd name="connsiteY49" fmla="*/ 91765 h 273410"/>
              <a:gd name="connsiteX50" fmla="*/ 658616 w 1346507"/>
              <a:gd name="connsiteY50" fmla="*/ 164354 h 273410"/>
              <a:gd name="connsiteX51" fmla="*/ 727953 w 1346507"/>
              <a:gd name="connsiteY51" fmla="*/ 237629 h 273410"/>
              <a:gd name="connsiteX52" fmla="*/ 796948 w 1346507"/>
              <a:gd name="connsiteY52" fmla="*/ 164354 h 273410"/>
              <a:gd name="connsiteX53" fmla="*/ 866627 w 1346507"/>
              <a:gd name="connsiteY53" fmla="*/ 60092 h 273410"/>
              <a:gd name="connsiteX54" fmla="*/ 901895 w 1346507"/>
              <a:gd name="connsiteY54" fmla="*/ 60092 h 273410"/>
              <a:gd name="connsiteX55" fmla="*/ 904634 w 1346507"/>
              <a:gd name="connsiteY55" fmla="*/ 81835 h 273410"/>
              <a:gd name="connsiteX56" fmla="*/ 971574 w 1346507"/>
              <a:gd name="connsiteY56" fmla="*/ 56154 h 273410"/>
              <a:gd name="connsiteX57" fmla="*/ 1048787 w 1346507"/>
              <a:gd name="connsiteY57" fmla="*/ 137304 h 273410"/>
              <a:gd name="connsiteX58" fmla="*/ 1048787 w 1346507"/>
              <a:gd name="connsiteY58" fmla="*/ 269302 h 273410"/>
              <a:gd name="connsiteX59" fmla="*/ 1009239 w 1346507"/>
              <a:gd name="connsiteY59" fmla="*/ 269302 h 273410"/>
              <a:gd name="connsiteX60" fmla="*/ 1009239 w 1346507"/>
              <a:gd name="connsiteY60" fmla="*/ 144837 h 273410"/>
              <a:gd name="connsiteX61" fmla="*/ 963185 w 1346507"/>
              <a:gd name="connsiteY61" fmla="*/ 92107 h 273410"/>
              <a:gd name="connsiteX62" fmla="*/ 906175 w 1346507"/>
              <a:gd name="connsiteY62" fmla="*/ 148775 h 273410"/>
              <a:gd name="connsiteX63" fmla="*/ 906175 w 1346507"/>
              <a:gd name="connsiteY63" fmla="*/ 269302 h 273410"/>
              <a:gd name="connsiteX64" fmla="*/ 866627 w 1346507"/>
              <a:gd name="connsiteY64" fmla="*/ 269302 h 273410"/>
              <a:gd name="connsiteX65" fmla="*/ 866627 w 1346507"/>
              <a:gd name="connsiteY65" fmla="*/ 60092 h 273410"/>
              <a:gd name="connsiteX66" fmla="*/ 866627 w 1346507"/>
              <a:gd name="connsiteY66" fmla="*/ 60092 h 273410"/>
              <a:gd name="connsiteX67" fmla="*/ 1092101 w 1346507"/>
              <a:gd name="connsiteY67" fmla="*/ 60092 h 273410"/>
              <a:gd name="connsiteX68" fmla="*/ 1131306 w 1346507"/>
              <a:gd name="connsiteY68" fmla="*/ 60092 h 273410"/>
              <a:gd name="connsiteX69" fmla="*/ 1131306 w 1346507"/>
              <a:gd name="connsiteY69" fmla="*/ 269302 h 273410"/>
              <a:gd name="connsiteX70" fmla="*/ 1092101 w 1346507"/>
              <a:gd name="connsiteY70" fmla="*/ 269302 h 273410"/>
              <a:gd name="connsiteX71" fmla="*/ 1092101 w 1346507"/>
              <a:gd name="connsiteY71" fmla="*/ 60092 h 273410"/>
              <a:gd name="connsiteX72" fmla="*/ 1172224 w 1346507"/>
              <a:gd name="connsiteY72" fmla="*/ 204758 h 273410"/>
              <a:gd name="connsiteX73" fmla="*/ 1210744 w 1346507"/>
              <a:gd name="connsiteY73" fmla="*/ 204758 h 273410"/>
              <a:gd name="connsiteX74" fmla="*/ 1264673 w 1346507"/>
              <a:gd name="connsiteY74" fmla="*/ 241224 h 273410"/>
              <a:gd name="connsiteX75" fmla="*/ 1307816 w 1346507"/>
              <a:gd name="connsiteY75" fmla="*/ 212291 h 273410"/>
              <a:gd name="connsiteX76" fmla="*/ 1291552 w 1346507"/>
              <a:gd name="connsiteY76" fmla="*/ 189692 h 273410"/>
              <a:gd name="connsiteX77" fmla="*/ 1252347 w 1346507"/>
              <a:gd name="connsiteY77" fmla="*/ 181303 h 273410"/>
              <a:gd name="connsiteX78" fmla="*/ 1205095 w 1346507"/>
              <a:gd name="connsiteY78" fmla="*/ 168977 h 273410"/>
              <a:gd name="connsiteX79" fmla="*/ 1178558 w 1346507"/>
              <a:gd name="connsiteY79" fmla="*/ 123779 h 273410"/>
              <a:gd name="connsiteX80" fmla="*/ 1258168 w 1346507"/>
              <a:gd name="connsiteY80" fmla="*/ 55983 h 273410"/>
              <a:gd name="connsiteX81" fmla="*/ 1341714 w 1346507"/>
              <a:gd name="connsiteY81" fmla="*/ 124122 h 273410"/>
              <a:gd name="connsiteX82" fmla="*/ 1304050 w 1346507"/>
              <a:gd name="connsiteY82" fmla="*/ 124122 h 273410"/>
              <a:gd name="connsiteX83" fmla="*/ 1258168 w 1346507"/>
              <a:gd name="connsiteY83" fmla="*/ 87998 h 273410"/>
              <a:gd name="connsiteX84" fmla="*/ 1216565 w 1346507"/>
              <a:gd name="connsiteY84" fmla="*/ 118815 h 273410"/>
              <a:gd name="connsiteX85" fmla="*/ 1232487 w 1346507"/>
              <a:gd name="connsiteY85" fmla="*/ 140215 h 273410"/>
              <a:gd name="connsiteX86" fmla="*/ 1278027 w 1346507"/>
              <a:gd name="connsiteY86" fmla="*/ 148604 h 273410"/>
              <a:gd name="connsiteX87" fmla="*/ 1320828 w 1346507"/>
              <a:gd name="connsiteY87" fmla="*/ 160930 h 273410"/>
              <a:gd name="connsiteX88" fmla="*/ 1346508 w 1346507"/>
              <a:gd name="connsiteY88" fmla="*/ 207326 h 273410"/>
              <a:gd name="connsiteX89" fmla="*/ 1324765 w 1346507"/>
              <a:gd name="connsiteY89" fmla="*/ 256119 h 273410"/>
              <a:gd name="connsiteX90" fmla="*/ 1264502 w 1346507"/>
              <a:gd name="connsiteY90" fmla="*/ 273239 h 273410"/>
              <a:gd name="connsiteX91" fmla="*/ 1172224 w 1346507"/>
              <a:gd name="connsiteY91" fmla="*/ 204758 h 273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346507" h="273410">
                <a:moveTo>
                  <a:pt x="112651" y="0"/>
                </a:moveTo>
                <a:lnTo>
                  <a:pt x="155452" y="0"/>
                </a:lnTo>
                <a:lnTo>
                  <a:pt x="267932" y="269473"/>
                </a:lnTo>
                <a:lnTo>
                  <a:pt x="226672" y="269473"/>
                </a:lnTo>
                <a:lnTo>
                  <a:pt x="207326" y="220338"/>
                </a:lnTo>
                <a:lnTo>
                  <a:pt x="61119" y="220338"/>
                </a:lnTo>
                <a:lnTo>
                  <a:pt x="41260" y="269473"/>
                </a:lnTo>
                <a:lnTo>
                  <a:pt x="0" y="269473"/>
                </a:lnTo>
                <a:lnTo>
                  <a:pt x="112651" y="0"/>
                </a:lnTo>
                <a:close/>
                <a:moveTo>
                  <a:pt x="193801" y="186611"/>
                </a:moveTo>
                <a:lnTo>
                  <a:pt x="181132" y="155623"/>
                </a:lnTo>
                <a:lnTo>
                  <a:pt x="86800" y="155623"/>
                </a:lnTo>
                <a:lnTo>
                  <a:pt x="74473" y="186611"/>
                </a:lnTo>
                <a:lnTo>
                  <a:pt x="193801" y="186611"/>
                </a:lnTo>
                <a:close/>
                <a:moveTo>
                  <a:pt x="168806" y="123951"/>
                </a:moveTo>
                <a:lnTo>
                  <a:pt x="161615" y="106488"/>
                </a:lnTo>
                <a:cubicBezTo>
                  <a:pt x="150145" y="77897"/>
                  <a:pt x="140215" y="54100"/>
                  <a:pt x="133880" y="36295"/>
                </a:cubicBezTo>
                <a:cubicBezTo>
                  <a:pt x="127888" y="54100"/>
                  <a:pt x="117959" y="77897"/>
                  <a:pt x="106488" y="106488"/>
                </a:cubicBezTo>
                <a:lnTo>
                  <a:pt x="99297" y="123951"/>
                </a:lnTo>
                <a:lnTo>
                  <a:pt x="168806" y="123951"/>
                </a:lnTo>
                <a:close/>
                <a:moveTo>
                  <a:pt x="271185" y="164697"/>
                </a:moveTo>
                <a:cubicBezTo>
                  <a:pt x="271185" y="100153"/>
                  <a:pt x="318779" y="56154"/>
                  <a:pt x="380241" y="56154"/>
                </a:cubicBezTo>
                <a:cubicBezTo>
                  <a:pt x="432971" y="56154"/>
                  <a:pt x="473033" y="86286"/>
                  <a:pt x="482106" y="138160"/>
                </a:cubicBezTo>
                <a:lnTo>
                  <a:pt x="441360" y="138160"/>
                </a:lnTo>
                <a:cubicBezTo>
                  <a:pt x="432286" y="106146"/>
                  <a:pt x="410373" y="91765"/>
                  <a:pt x="379556" y="91765"/>
                </a:cubicBezTo>
                <a:cubicBezTo>
                  <a:pt x="336413" y="91765"/>
                  <a:pt x="311760" y="123437"/>
                  <a:pt x="311760" y="164697"/>
                </a:cubicBezTo>
                <a:cubicBezTo>
                  <a:pt x="311760" y="207840"/>
                  <a:pt x="337954" y="237629"/>
                  <a:pt x="379898" y="237629"/>
                </a:cubicBezTo>
                <a:cubicBezTo>
                  <a:pt x="410373" y="237629"/>
                  <a:pt x="432971" y="222221"/>
                  <a:pt x="441703" y="194486"/>
                </a:cubicBezTo>
                <a:lnTo>
                  <a:pt x="482449" y="194486"/>
                </a:lnTo>
                <a:cubicBezTo>
                  <a:pt x="469780" y="245162"/>
                  <a:pt x="429376" y="273410"/>
                  <a:pt x="378186" y="273410"/>
                </a:cubicBezTo>
                <a:cubicBezTo>
                  <a:pt x="312273" y="273410"/>
                  <a:pt x="271185" y="227357"/>
                  <a:pt x="271185" y="164697"/>
                </a:cubicBezTo>
                <a:close/>
                <a:moveTo>
                  <a:pt x="512752" y="60092"/>
                </a:moveTo>
                <a:lnTo>
                  <a:pt x="549218" y="60092"/>
                </a:lnTo>
                <a:lnTo>
                  <a:pt x="550759" y="86628"/>
                </a:lnTo>
                <a:cubicBezTo>
                  <a:pt x="563770" y="67967"/>
                  <a:pt x="583287" y="56154"/>
                  <a:pt x="607769" y="56154"/>
                </a:cubicBezTo>
                <a:lnTo>
                  <a:pt x="611364" y="56154"/>
                </a:lnTo>
                <a:lnTo>
                  <a:pt x="611364" y="100153"/>
                </a:lnTo>
                <a:lnTo>
                  <a:pt x="605372" y="100153"/>
                </a:lnTo>
                <a:cubicBezTo>
                  <a:pt x="563770" y="100153"/>
                  <a:pt x="552299" y="123951"/>
                  <a:pt x="552299" y="161102"/>
                </a:cubicBezTo>
                <a:lnTo>
                  <a:pt x="552299" y="269302"/>
                </a:lnTo>
                <a:lnTo>
                  <a:pt x="512752" y="269302"/>
                </a:lnTo>
                <a:lnTo>
                  <a:pt x="512752" y="60092"/>
                </a:lnTo>
                <a:lnTo>
                  <a:pt x="512752" y="60092"/>
                </a:lnTo>
                <a:close/>
                <a:moveTo>
                  <a:pt x="617870" y="164697"/>
                </a:moveTo>
                <a:cubicBezTo>
                  <a:pt x="617870" y="100496"/>
                  <a:pt x="665807" y="56154"/>
                  <a:pt x="727611" y="56154"/>
                </a:cubicBezTo>
                <a:cubicBezTo>
                  <a:pt x="791812" y="56154"/>
                  <a:pt x="837352" y="102893"/>
                  <a:pt x="837352" y="164697"/>
                </a:cubicBezTo>
                <a:cubicBezTo>
                  <a:pt x="837352" y="227357"/>
                  <a:pt x="790956" y="273239"/>
                  <a:pt x="727611" y="273239"/>
                </a:cubicBezTo>
                <a:cubicBezTo>
                  <a:pt x="664266" y="273239"/>
                  <a:pt x="617870" y="227357"/>
                  <a:pt x="617870" y="164697"/>
                </a:cubicBezTo>
                <a:close/>
                <a:moveTo>
                  <a:pt x="796948" y="164354"/>
                </a:moveTo>
                <a:cubicBezTo>
                  <a:pt x="796948" y="123095"/>
                  <a:pt x="770069" y="91765"/>
                  <a:pt x="727611" y="91765"/>
                </a:cubicBezTo>
                <a:cubicBezTo>
                  <a:pt x="684468" y="91765"/>
                  <a:pt x="658616" y="123437"/>
                  <a:pt x="658616" y="164354"/>
                </a:cubicBezTo>
                <a:cubicBezTo>
                  <a:pt x="658616" y="208011"/>
                  <a:pt x="687549" y="237629"/>
                  <a:pt x="727953" y="237629"/>
                </a:cubicBezTo>
                <a:cubicBezTo>
                  <a:pt x="768871" y="237629"/>
                  <a:pt x="796948" y="206299"/>
                  <a:pt x="796948" y="164354"/>
                </a:cubicBezTo>
                <a:close/>
                <a:moveTo>
                  <a:pt x="866627" y="60092"/>
                </a:moveTo>
                <a:lnTo>
                  <a:pt x="901895" y="60092"/>
                </a:lnTo>
                <a:lnTo>
                  <a:pt x="904634" y="81835"/>
                </a:lnTo>
                <a:cubicBezTo>
                  <a:pt x="920899" y="64886"/>
                  <a:pt x="942984" y="56154"/>
                  <a:pt x="971574" y="56154"/>
                </a:cubicBezTo>
                <a:cubicBezTo>
                  <a:pt x="1021052" y="56154"/>
                  <a:pt x="1048787" y="85430"/>
                  <a:pt x="1048787" y="137304"/>
                </a:cubicBezTo>
                <a:lnTo>
                  <a:pt x="1048787" y="269302"/>
                </a:lnTo>
                <a:lnTo>
                  <a:pt x="1009239" y="269302"/>
                </a:lnTo>
                <a:lnTo>
                  <a:pt x="1009239" y="144837"/>
                </a:lnTo>
                <a:cubicBezTo>
                  <a:pt x="1009239" y="110768"/>
                  <a:pt x="995714" y="92107"/>
                  <a:pt x="963185" y="92107"/>
                </a:cubicBezTo>
                <a:cubicBezTo>
                  <a:pt x="927918" y="92107"/>
                  <a:pt x="906175" y="114706"/>
                  <a:pt x="906175" y="148775"/>
                </a:cubicBezTo>
                <a:lnTo>
                  <a:pt x="906175" y="269302"/>
                </a:lnTo>
                <a:lnTo>
                  <a:pt x="866627" y="269302"/>
                </a:lnTo>
                <a:lnTo>
                  <a:pt x="866627" y="60092"/>
                </a:lnTo>
                <a:lnTo>
                  <a:pt x="866627" y="60092"/>
                </a:lnTo>
                <a:close/>
                <a:moveTo>
                  <a:pt x="1092101" y="60092"/>
                </a:moveTo>
                <a:lnTo>
                  <a:pt x="1131306" y="60092"/>
                </a:lnTo>
                <a:lnTo>
                  <a:pt x="1131306" y="269302"/>
                </a:lnTo>
                <a:lnTo>
                  <a:pt x="1092101" y="269302"/>
                </a:lnTo>
                <a:lnTo>
                  <a:pt x="1092101" y="60092"/>
                </a:lnTo>
                <a:close/>
                <a:moveTo>
                  <a:pt x="1172224" y="204758"/>
                </a:moveTo>
                <a:lnTo>
                  <a:pt x="1210744" y="204758"/>
                </a:lnTo>
                <a:cubicBezTo>
                  <a:pt x="1214682" y="230096"/>
                  <a:pt x="1234884" y="241224"/>
                  <a:pt x="1264673" y="241224"/>
                </a:cubicBezTo>
                <a:cubicBezTo>
                  <a:pt x="1289326" y="241224"/>
                  <a:pt x="1307816" y="231637"/>
                  <a:pt x="1307816" y="212291"/>
                </a:cubicBezTo>
                <a:cubicBezTo>
                  <a:pt x="1307816" y="198766"/>
                  <a:pt x="1301482" y="193288"/>
                  <a:pt x="1291552" y="189692"/>
                </a:cubicBezTo>
                <a:cubicBezTo>
                  <a:pt x="1281965" y="186097"/>
                  <a:pt x="1272206" y="184556"/>
                  <a:pt x="1252347" y="181303"/>
                </a:cubicBezTo>
                <a:cubicBezTo>
                  <a:pt x="1231802" y="178222"/>
                  <a:pt x="1217421" y="174969"/>
                  <a:pt x="1205095" y="168977"/>
                </a:cubicBezTo>
                <a:cubicBezTo>
                  <a:pt x="1186091" y="159903"/>
                  <a:pt x="1178558" y="142783"/>
                  <a:pt x="1178558" y="123779"/>
                </a:cubicBezTo>
                <a:cubicBezTo>
                  <a:pt x="1178558" y="79438"/>
                  <a:pt x="1213484" y="55983"/>
                  <a:pt x="1258168" y="55983"/>
                </a:cubicBezTo>
                <a:cubicBezTo>
                  <a:pt x="1306960" y="55983"/>
                  <a:pt x="1339318" y="78582"/>
                  <a:pt x="1341714" y="124122"/>
                </a:cubicBezTo>
                <a:lnTo>
                  <a:pt x="1304050" y="124122"/>
                </a:lnTo>
                <a:cubicBezTo>
                  <a:pt x="1301653" y="99982"/>
                  <a:pt x="1282650" y="87998"/>
                  <a:pt x="1258168" y="87998"/>
                </a:cubicBezTo>
                <a:cubicBezTo>
                  <a:pt x="1231974" y="87998"/>
                  <a:pt x="1216565" y="101009"/>
                  <a:pt x="1216565" y="118815"/>
                </a:cubicBezTo>
                <a:cubicBezTo>
                  <a:pt x="1216565" y="130285"/>
                  <a:pt x="1222044" y="136277"/>
                  <a:pt x="1232487" y="140215"/>
                </a:cubicBezTo>
                <a:cubicBezTo>
                  <a:pt x="1242759" y="144153"/>
                  <a:pt x="1261763" y="146207"/>
                  <a:pt x="1278027" y="148604"/>
                </a:cubicBezTo>
                <a:cubicBezTo>
                  <a:pt x="1293435" y="151001"/>
                  <a:pt x="1307816" y="153740"/>
                  <a:pt x="1320828" y="160930"/>
                </a:cubicBezTo>
                <a:cubicBezTo>
                  <a:pt x="1338290" y="170346"/>
                  <a:pt x="1346508" y="188665"/>
                  <a:pt x="1346508" y="207326"/>
                </a:cubicBezTo>
                <a:cubicBezTo>
                  <a:pt x="1346508" y="227186"/>
                  <a:pt x="1338975" y="244648"/>
                  <a:pt x="1324765" y="256119"/>
                </a:cubicBezTo>
                <a:cubicBezTo>
                  <a:pt x="1309700" y="268446"/>
                  <a:pt x="1289840" y="273239"/>
                  <a:pt x="1264502" y="273239"/>
                </a:cubicBezTo>
                <a:cubicBezTo>
                  <a:pt x="1213484" y="273410"/>
                  <a:pt x="1176162" y="254407"/>
                  <a:pt x="1172224" y="204758"/>
                </a:cubicBezTo>
                <a:close/>
              </a:path>
            </a:pathLst>
          </a:custGeom>
          <a:solidFill>
            <a:srgbClr val="FFFFFF"/>
          </a:solidFill>
          <a:ln w="1707" cap="flat">
            <a:noFill/>
            <a:prstDash val="solid"/>
            <a:miter/>
          </a:ln>
        </p:spPr>
        <p:txBody>
          <a:bodyPr rtlCol="0" anchor="ctr"/>
          <a:lstStyle/>
          <a:p>
            <a:endParaRPr lang="en-US" noProof="0"/>
          </a:p>
        </p:txBody>
      </p:sp>
    </p:spTree>
    <p:extLst>
      <p:ext uri="{BB962C8B-B14F-4D97-AF65-F5344CB8AC3E}">
        <p14:creationId xmlns:p14="http://schemas.microsoft.com/office/powerpoint/2010/main" val="33276746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amp;A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E53154-2590-E5BF-4FAE-B0A94F669F94}"/>
              </a:ext>
            </a:extLst>
          </p:cNvPr>
          <p:cNvSpPr/>
          <p:nvPr userDrawn="1"/>
        </p:nvSpPr>
        <p:spPr>
          <a:xfrm>
            <a:off x="0" y="0"/>
            <a:ext cx="9144000" cy="5143500"/>
          </a:xfrm>
          <a:prstGeom prst="rect">
            <a:avLst/>
          </a:prstGeom>
          <a:gradFill>
            <a:gsLst>
              <a:gs pos="75000">
                <a:srgbClr val="0C2090"/>
              </a:gs>
              <a:gs pos="0">
                <a:schemeClr val="bg2"/>
              </a:gs>
              <a:gs pos="100000">
                <a:srgbClr val="1820B0"/>
              </a:gs>
            </a:gsLst>
            <a:lin ang="189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3200" noProof="0">
              <a:solidFill>
                <a:schemeClr val="bg2"/>
              </a:solidFill>
            </a:endParaRPr>
          </a:p>
        </p:txBody>
      </p:sp>
      <p:sp>
        <p:nvSpPr>
          <p:cNvPr id="4" name="Freeform: Shape 3">
            <a:extLst>
              <a:ext uri="{FF2B5EF4-FFF2-40B4-BE49-F238E27FC236}">
                <a16:creationId xmlns:a16="http://schemas.microsoft.com/office/drawing/2014/main" id="{6FBB359D-DAAB-4055-8F51-87B7E90DC09D}"/>
              </a:ext>
            </a:extLst>
          </p:cNvPr>
          <p:cNvSpPr/>
          <p:nvPr/>
        </p:nvSpPr>
        <p:spPr>
          <a:xfrm>
            <a:off x="4268270" y="4639285"/>
            <a:ext cx="602587" cy="125103"/>
          </a:xfrm>
          <a:custGeom>
            <a:avLst/>
            <a:gdLst>
              <a:gd name="connsiteX0" fmla="*/ 219734 w 602587"/>
              <a:gd name="connsiteY0" fmla="*/ 66397 h 125103"/>
              <a:gd name="connsiteX1" fmla="*/ 214374 w 602587"/>
              <a:gd name="connsiteY1" fmla="*/ 83255 h 125103"/>
              <a:gd name="connsiteX2" fmla="*/ 213887 w 602587"/>
              <a:gd name="connsiteY2" fmla="*/ 83255 h 125103"/>
              <a:gd name="connsiteX3" fmla="*/ 206579 w 602587"/>
              <a:gd name="connsiteY3" fmla="*/ 63084 h 125103"/>
              <a:gd name="connsiteX4" fmla="*/ 192937 w 602587"/>
              <a:gd name="connsiteY4" fmla="*/ 28005 h 125103"/>
              <a:gd name="connsiteX5" fmla="*/ 178613 w 602587"/>
              <a:gd name="connsiteY5" fmla="*/ 28005 h 125103"/>
              <a:gd name="connsiteX6" fmla="*/ 207846 w 602587"/>
              <a:gd name="connsiteY6" fmla="*/ 99723 h 125103"/>
              <a:gd name="connsiteX7" fmla="*/ 205897 w 602587"/>
              <a:gd name="connsiteY7" fmla="*/ 104595 h 125103"/>
              <a:gd name="connsiteX8" fmla="*/ 193229 w 602587"/>
              <a:gd name="connsiteY8" fmla="*/ 113170 h 125103"/>
              <a:gd name="connsiteX9" fmla="*/ 188454 w 602587"/>
              <a:gd name="connsiteY9" fmla="*/ 113170 h 125103"/>
              <a:gd name="connsiteX10" fmla="*/ 188454 w 602587"/>
              <a:gd name="connsiteY10" fmla="*/ 124960 h 125103"/>
              <a:gd name="connsiteX11" fmla="*/ 194788 w 602587"/>
              <a:gd name="connsiteY11" fmla="*/ 124960 h 125103"/>
              <a:gd name="connsiteX12" fmla="*/ 218662 w 602587"/>
              <a:gd name="connsiteY12" fmla="*/ 106251 h 125103"/>
              <a:gd name="connsiteX13" fmla="*/ 246433 w 602587"/>
              <a:gd name="connsiteY13" fmla="*/ 28297 h 125103"/>
              <a:gd name="connsiteX14" fmla="*/ 232499 w 602587"/>
              <a:gd name="connsiteY14" fmla="*/ 28297 h 125103"/>
              <a:gd name="connsiteX15" fmla="*/ 70841 w 602587"/>
              <a:gd name="connsiteY15" fmla="*/ 7931 h 125103"/>
              <a:gd name="connsiteX16" fmla="*/ 59148 w 602587"/>
              <a:gd name="connsiteY16" fmla="*/ 7931 h 125103"/>
              <a:gd name="connsiteX17" fmla="*/ 53009 w 602587"/>
              <a:gd name="connsiteY17" fmla="*/ 32584 h 125103"/>
              <a:gd name="connsiteX18" fmla="*/ 35372 w 602587"/>
              <a:gd name="connsiteY18" fmla="*/ 32584 h 125103"/>
              <a:gd name="connsiteX19" fmla="*/ 41218 w 602587"/>
              <a:gd name="connsiteY19" fmla="*/ 7444 h 125103"/>
              <a:gd name="connsiteX20" fmla="*/ 29525 w 602587"/>
              <a:gd name="connsiteY20" fmla="*/ 7444 h 125103"/>
              <a:gd name="connsiteX21" fmla="*/ 23776 w 602587"/>
              <a:gd name="connsiteY21" fmla="*/ 32584 h 125103"/>
              <a:gd name="connsiteX22" fmla="*/ 9354 w 602587"/>
              <a:gd name="connsiteY22" fmla="*/ 32584 h 125103"/>
              <a:gd name="connsiteX23" fmla="*/ 7113 w 602587"/>
              <a:gd name="connsiteY23" fmla="*/ 43011 h 125103"/>
              <a:gd name="connsiteX24" fmla="*/ 21340 w 602587"/>
              <a:gd name="connsiteY24" fmla="*/ 43011 h 125103"/>
              <a:gd name="connsiteX25" fmla="*/ 16565 w 602587"/>
              <a:gd name="connsiteY25" fmla="*/ 63182 h 125103"/>
              <a:gd name="connsiteX26" fmla="*/ 2046 w 602587"/>
              <a:gd name="connsiteY26" fmla="*/ 63182 h 125103"/>
              <a:gd name="connsiteX27" fmla="*/ -195 w 602587"/>
              <a:gd name="connsiteY27" fmla="*/ 73803 h 125103"/>
              <a:gd name="connsiteX28" fmla="*/ 14129 w 602587"/>
              <a:gd name="connsiteY28" fmla="*/ 73803 h 125103"/>
              <a:gd name="connsiteX29" fmla="*/ 8185 w 602587"/>
              <a:gd name="connsiteY29" fmla="*/ 99528 h 125103"/>
              <a:gd name="connsiteX30" fmla="*/ 19683 w 602587"/>
              <a:gd name="connsiteY30" fmla="*/ 99528 h 125103"/>
              <a:gd name="connsiteX31" fmla="*/ 25627 w 602587"/>
              <a:gd name="connsiteY31" fmla="*/ 73803 h 125103"/>
              <a:gd name="connsiteX32" fmla="*/ 43362 w 602587"/>
              <a:gd name="connsiteY32" fmla="*/ 73803 h 125103"/>
              <a:gd name="connsiteX33" fmla="*/ 37418 w 602587"/>
              <a:gd name="connsiteY33" fmla="*/ 99528 h 125103"/>
              <a:gd name="connsiteX34" fmla="*/ 48916 w 602587"/>
              <a:gd name="connsiteY34" fmla="*/ 99528 h 125103"/>
              <a:gd name="connsiteX35" fmla="*/ 54860 w 602587"/>
              <a:gd name="connsiteY35" fmla="*/ 73803 h 125103"/>
              <a:gd name="connsiteX36" fmla="*/ 69672 w 602587"/>
              <a:gd name="connsiteY36" fmla="*/ 73803 h 125103"/>
              <a:gd name="connsiteX37" fmla="*/ 71913 w 602587"/>
              <a:gd name="connsiteY37" fmla="*/ 63182 h 125103"/>
              <a:gd name="connsiteX38" fmla="*/ 57394 w 602587"/>
              <a:gd name="connsiteY38" fmla="*/ 63182 h 125103"/>
              <a:gd name="connsiteX39" fmla="*/ 62168 w 602587"/>
              <a:gd name="connsiteY39" fmla="*/ 43011 h 125103"/>
              <a:gd name="connsiteX40" fmla="*/ 76687 w 602587"/>
              <a:gd name="connsiteY40" fmla="*/ 43011 h 125103"/>
              <a:gd name="connsiteX41" fmla="*/ 78929 w 602587"/>
              <a:gd name="connsiteY41" fmla="*/ 32584 h 125103"/>
              <a:gd name="connsiteX42" fmla="*/ 64604 w 602587"/>
              <a:gd name="connsiteY42" fmla="*/ 32584 h 125103"/>
              <a:gd name="connsiteX43" fmla="*/ 46188 w 602587"/>
              <a:gd name="connsiteY43" fmla="*/ 63669 h 125103"/>
              <a:gd name="connsiteX44" fmla="*/ 28551 w 602587"/>
              <a:gd name="connsiteY44" fmla="*/ 63669 h 125103"/>
              <a:gd name="connsiteX45" fmla="*/ 33325 w 602587"/>
              <a:gd name="connsiteY45" fmla="*/ 43498 h 125103"/>
              <a:gd name="connsiteX46" fmla="*/ 50962 w 602587"/>
              <a:gd name="connsiteY46" fmla="*/ 43498 h 125103"/>
              <a:gd name="connsiteX47" fmla="*/ 131450 w 602587"/>
              <a:gd name="connsiteY47" fmla="*/ 89101 h 125103"/>
              <a:gd name="connsiteX48" fmla="*/ 101146 w 602587"/>
              <a:gd name="connsiteY48" fmla="*/ 53535 h 125103"/>
              <a:gd name="connsiteX49" fmla="*/ 130379 w 602587"/>
              <a:gd name="connsiteY49" fmla="*/ 18747 h 125103"/>
              <a:gd name="connsiteX50" fmla="*/ 158345 w 602587"/>
              <a:gd name="connsiteY50" fmla="*/ 40088 h 125103"/>
              <a:gd name="connsiteX51" fmla="*/ 172961 w 602587"/>
              <a:gd name="connsiteY51" fmla="*/ 40088 h 125103"/>
              <a:gd name="connsiteX52" fmla="*/ 130963 w 602587"/>
              <a:gd name="connsiteY52" fmla="*/ 6080 h 125103"/>
              <a:gd name="connsiteX53" fmla="*/ 86597 w 602587"/>
              <a:gd name="connsiteY53" fmla="*/ 49403 h 125103"/>
              <a:gd name="connsiteX54" fmla="*/ 86724 w 602587"/>
              <a:gd name="connsiteY54" fmla="*/ 53340 h 125103"/>
              <a:gd name="connsiteX55" fmla="*/ 130963 w 602587"/>
              <a:gd name="connsiteY55" fmla="*/ 100795 h 125103"/>
              <a:gd name="connsiteX56" fmla="*/ 173156 w 602587"/>
              <a:gd name="connsiteY56" fmla="*/ 66202 h 125103"/>
              <a:gd name="connsiteX57" fmla="*/ 158929 w 602587"/>
              <a:gd name="connsiteY57" fmla="*/ 66202 h 125103"/>
              <a:gd name="connsiteX58" fmla="*/ 131450 w 602587"/>
              <a:gd name="connsiteY58" fmla="*/ 88614 h 125103"/>
              <a:gd name="connsiteX59" fmla="*/ 553184 w 602587"/>
              <a:gd name="connsiteY59" fmla="*/ 7834 h 125103"/>
              <a:gd name="connsiteX60" fmla="*/ 540224 w 602587"/>
              <a:gd name="connsiteY60" fmla="*/ 7834 h 125103"/>
              <a:gd name="connsiteX61" fmla="*/ 540224 w 602587"/>
              <a:gd name="connsiteY61" fmla="*/ 20209 h 125103"/>
              <a:gd name="connsiteX62" fmla="*/ 553476 w 602587"/>
              <a:gd name="connsiteY62" fmla="*/ 20209 h 125103"/>
              <a:gd name="connsiteX63" fmla="*/ 465485 w 602587"/>
              <a:gd name="connsiteY63" fmla="*/ 99918 h 125103"/>
              <a:gd name="connsiteX64" fmla="*/ 479030 w 602587"/>
              <a:gd name="connsiteY64" fmla="*/ 99918 h 125103"/>
              <a:gd name="connsiteX65" fmla="*/ 479030 w 602587"/>
              <a:gd name="connsiteY65" fmla="*/ 59479 h 125103"/>
              <a:gd name="connsiteX66" fmla="*/ 516253 w 602587"/>
              <a:gd name="connsiteY66" fmla="*/ 59479 h 125103"/>
              <a:gd name="connsiteX67" fmla="*/ 516253 w 602587"/>
              <a:gd name="connsiteY67" fmla="*/ 47006 h 125103"/>
              <a:gd name="connsiteX68" fmla="*/ 479030 w 602587"/>
              <a:gd name="connsiteY68" fmla="*/ 47006 h 125103"/>
              <a:gd name="connsiteX69" fmla="*/ 479030 w 602587"/>
              <a:gd name="connsiteY69" fmla="*/ 19722 h 125103"/>
              <a:gd name="connsiteX70" fmla="*/ 529115 w 602587"/>
              <a:gd name="connsiteY70" fmla="*/ 19722 h 125103"/>
              <a:gd name="connsiteX71" fmla="*/ 529115 w 602587"/>
              <a:gd name="connsiteY71" fmla="*/ 7347 h 125103"/>
              <a:gd name="connsiteX72" fmla="*/ 465485 w 602587"/>
              <a:gd name="connsiteY72" fmla="*/ 7347 h 125103"/>
              <a:gd name="connsiteX73" fmla="*/ 540224 w 602587"/>
              <a:gd name="connsiteY73" fmla="*/ 28297 h 125103"/>
              <a:gd name="connsiteX74" fmla="*/ 540224 w 602587"/>
              <a:gd name="connsiteY74" fmla="*/ 99430 h 125103"/>
              <a:gd name="connsiteX75" fmla="*/ 553573 w 602587"/>
              <a:gd name="connsiteY75" fmla="*/ 99430 h 125103"/>
              <a:gd name="connsiteX76" fmla="*/ 553573 w 602587"/>
              <a:gd name="connsiteY76" fmla="*/ 28297 h 125103"/>
              <a:gd name="connsiteX77" fmla="*/ 292913 w 602587"/>
              <a:gd name="connsiteY77" fmla="*/ 26933 h 125103"/>
              <a:gd name="connsiteX78" fmla="*/ 268845 w 602587"/>
              <a:gd name="connsiteY78" fmla="*/ 36092 h 125103"/>
              <a:gd name="connsiteX79" fmla="*/ 268845 w 602587"/>
              <a:gd name="connsiteY79" fmla="*/ -59 h 125103"/>
              <a:gd name="connsiteX80" fmla="*/ 255690 w 602587"/>
              <a:gd name="connsiteY80" fmla="*/ -59 h 125103"/>
              <a:gd name="connsiteX81" fmla="*/ 255690 w 602587"/>
              <a:gd name="connsiteY81" fmla="*/ 99430 h 125103"/>
              <a:gd name="connsiteX82" fmla="*/ 267383 w 602587"/>
              <a:gd name="connsiteY82" fmla="*/ 99430 h 125103"/>
              <a:gd name="connsiteX83" fmla="*/ 268455 w 602587"/>
              <a:gd name="connsiteY83" fmla="*/ 91927 h 125103"/>
              <a:gd name="connsiteX84" fmla="*/ 291842 w 602587"/>
              <a:gd name="connsiteY84" fmla="*/ 100795 h 125103"/>
              <a:gd name="connsiteX85" fmla="*/ 327379 w 602587"/>
              <a:gd name="connsiteY85" fmla="*/ 66770 h 125103"/>
              <a:gd name="connsiteX86" fmla="*/ 327311 w 602587"/>
              <a:gd name="connsiteY86" fmla="*/ 63766 h 125103"/>
              <a:gd name="connsiteX87" fmla="*/ 296782 w 602587"/>
              <a:gd name="connsiteY87" fmla="*/ 26782 h 125103"/>
              <a:gd name="connsiteX88" fmla="*/ 292621 w 602587"/>
              <a:gd name="connsiteY88" fmla="*/ 26640 h 125103"/>
              <a:gd name="connsiteX89" fmla="*/ 290965 w 602587"/>
              <a:gd name="connsiteY89" fmla="*/ 89589 h 125103"/>
              <a:gd name="connsiteX90" fmla="*/ 268124 w 602587"/>
              <a:gd name="connsiteY90" fmla="*/ 61272 h 125103"/>
              <a:gd name="connsiteX91" fmla="*/ 290965 w 602587"/>
              <a:gd name="connsiteY91" fmla="*/ 38431 h 125103"/>
              <a:gd name="connsiteX92" fmla="*/ 314078 w 602587"/>
              <a:gd name="connsiteY92" fmla="*/ 62088 h 125103"/>
              <a:gd name="connsiteX93" fmla="*/ 313961 w 602587"/>
              <a:gd name="connsiteY93" fmla="*/ 64156 h 125103"/>
              <a:gd name="connsiteX94" fmla="*/ 293011 w 602587"/>
              <a:gd name="connsiteY94" fmla="*/ 89207 h 125103"/>
              <a:gd name="connsiteX95" fmla="*/ 290672 w 602587"/>
              <a:gd name="connsiteY95" fmla="*/ 89296 h 125103"/>
              <a:gd name="connsiteX96" fmla="*/ 602197 w 602587"/>
              <a:gd name="connsiteY96" fmla="*/ 88614 h 125103"/>
              <a:gd name="connsiteX97" fmla="*/ 594889 w 602587"/>
              <a:gd name="connsiteY97" fmla="*/ 88614 h 125103"/>
              <a:gd name="connsiteX98" fmla="*/ 585827 w 602587"/>
              <a:gd name="connsiteY98" fmla="*/ 78870 h 125103"/>
              <a:gd name="connsiteX99" fmla="*/ 585827 w 602587"/>
              <a:gd name="connsiteY99" fmla="*/ 38626 h 125103"/>
              <a:gd name="connsiteX100" fmla="*/ 602197 w 602587"/>
              <a:gd name="connsiteY100" fmla="*/ 38626 h 125103"/>
              <a:gd name="connsiteX101" fmla="*/ 602197 w 602587"/>
              <a:gd name="connsiteY101" fmla="*/ 28297 h 125103"/>
              <a:gd name="connsiteX102" fmla="*/ 586022 w 602587"/>
              <a:gd name="connsiteY102" fmla="*/ 28297 h 125103"/>
              <a:gd name="connsiteX103" fmla="*/ 586022 w 602587"/>
              <a:gd name="connsiteY103" fmla="*/ 12706 h 125103"/>
              <a:gd name="connsiteX104" fmla="*/ 572965 w 602587"/>
              <a:gd name="connsiteY104" fmla="*/ 12706 h 125103"/>
              <a:gd name="connsiteX105" fmla="*/ 572965 w 602587"/>
              <a:gd name="connsiteY105" fmla="*/ 28297 h 125103"/>
              <a:gd name="connsiteX106" fmla="*/ 563220 w 602587"/>
              <a:gd name="connsiteY106" fmla="*/ 28297 h 125103"/>
              <a:gd name="connsiteX107" fmla="*/ 563220 w 602587"/>
              <a:gd name="connsiteY107" fmla="*/ 38918 h 125103"/>
              <a:gd name="connsiteX108" fmla="*/ 572965 w 602587"/>
              <a:gd name="connsiteY108" fmla="*/ 38918 h 125103"/>
              <a:gd name="connsiteX109" fmla="*/ 572965 w 602587"/>
              <a:gd name="connsiteY109" fmla="*/ 81306 h 125103"/>
              <a:gd name="connsiteX110" fmla="*/ 590992 w 602587"/>
              <a:gd name="connsiteY110" fmla="*/ 99723 h 125103"/>
              <a:gd name="connsiteX111" fmla="*/ 602393 w 602587"/>
              <a:gd name="connsiteY111" fmla="*/ 99723 h 125103"/>
              <a:gd name="connsiteX112" fmla="*/ 431575 w 602587"/>
              <a:gd name="connsiteY112" fmla="*/ 39893 h 125103"/>
              <a:gd name="connsiteX113" fmla="*/ 431575 w 602587"/>
              <a:gd name="connsiteY113" fmla="*/ 39893 h 125103"/>
              <a:gd name="connsiteX114" fmla="*/ 431575 w 602587"/>
              <a:gd name="connsiteY114" fmla="*/ 28784 h 125103"/>
              <a:gd name="connsiteX115" fmla="*/ 419395 w 602587"/>
              <a:gd name="connsiteY115" fmla="*/ 28784 h 125103"/>
              <a:gd name="connsiteX116" fmla="*/ 419395 w 602587"/>
              <a:gd name="connsiteY116" fmla="*/ 99430 h 125103"/>
              <a:gd name="connsiteX117" fmla="*/ 432549 w 602587"/>
              <a:gd name="connsiteY117" fmla="*/ 99430 h 125103"/>
              <a:gd name="connsiteX118" fmla="*/ 432549 w 602587"/>
              <a:gd name="connsiteY118" fmla="*/ 62207 h 125103"/>
              <a:gd name="connsiteX119" fmla="*/ 449991 w 602587"/>
              <a:gd name="connsiteY119" fmla="*/ 41062 h 125103"/>
              <a:gd name="connsiteX120" fmla="*/ 456326 w 602587"/>
              <a:gd name="connsiteY120" fmla="*/ 41062 h 125103"/>
              <a:gd name="connsiteX121" fmla="*/ 456326 w 602587"/>
              <a:gd name="connsiteY121" fmla="*/ 28297 h 125103"/>
              <a:gd name="connsiteX122" fmla="*/ 452135 w 602587"/>
              <a:gd name="connsiteY122" fmla="*/ 28297 h 125103"/>
              <a:gd name="connsiteX123" fmla="*/ 431283 w 602587"/>
              <a:gd name="connsiteY123" fmla="*/ 39113 h 125103"/>
              <a:gd name="connsiteX124" fmla="*/ 371940 w 602587"/>
              <a:gd name="connsiteY124" fmla="*/ 27420 h 125103"/>
              <a:gd name="connsiteX125" fmla="*/ 336704 w 602587"/>
              <a:gd name="connsiteY125" fmla="*/ 62537 h 125103"/>
              <a:gd name="connsiteX126" fmla="*/ 336763 w 602587"/>
              <a:gd name="connsiteY126" fmla="*/ 64643 h 125103"/>
              <a:gd name="connsiteX127" fmla="*/ 368325 w 602587"/>
              <a:gd name="connsiteY127" fmla="*/ 101478 h 125103"/>
              <a:gd name="connsiteX128" fmla="*/ 371550 w 602587"/>
              <a:gd name="connsiteY128" fmla="*/ 101574 h 125103"/>
              <a:gd name="connsiteX129" fmla="*/ 403804 w 602587"/>
              <a:gd name="connsiteY129" fmla="*/ 77798 h 125103"/>
              <a:gd name="connsiteX130" fmla="*/ 391136 w 602587"/>
              <a:gd name="connsiteY130" fmla="*/ 77798 h 125103"/>
              <a:gd name="connsiteX131" fmla="*/ 371647 w 602587"/>
              <a:gd name="connsiteY131" fmla="*/ 89199 h 125103"/>
              <a:gd name="connsiteX132" fmla="*/ 349421 w 602587"/>
              <a:gd name="connsiteY132" fmla="*/ 66993 h 125103"/>
              <a:gd name="connsiteX133" fmla="*/ 349430 w 602587"/>
              <a:gd name="connsiteY133" fmla="*/ 66300 h 125103"/>
              <a:gd name="connsiteX134" fmla="*/ 404973 w 602587"/>
              <a:gd name="connsiteY134" fmla="*/ 66300 h 125103"/>
              <a:gd name="connsiteX135" fmla="*/ 371647 w 602587"/>
              <a:gd name="connsiteY135" fmla="*/ 26640 h 125103"/>
              <a:gd name="connsiteX136" fmla="*/ 350405 w 602587"/>
              <a:gd name="connsiteY136" fmla="*/ 56653 h 125103"/>
              <a:gd name="connsiteX137" fmla="*/ 371647 w 602587"/>
              <a:gd name="connsiteY137" fmla="*/ 38041 h 125103"/>
              <a:gd name="connsiteX138" fmla="*/ 391916 w 602587"/>
              <a:gd name="connsiteY138" fmla="*/ 56458 h 125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602587" h="125103">
                <a:moveTo>
                  <a:pt x="219734" y="66397"/>
                </a:moveTo>
                <a:cubicBezTo>
                  <a:pt x="217200" y="74193"/>
                  <a:pt x="215836" y="78383"/>
                  <a:pt x="214374" y="83255"/>
                </a:cubicBezTo>
                <a:lnTo>
                  <a:pt x="213887" y="83255"/>
                </a:lnTo>
                <a:cubicBezTo>
                  <a:pt x="212426" y="78480"/>
                  <a:pt x="210671" y="73511"/>
                  <a:pt x="206579" y="63084"/>
                </a:cubicBezTo>
                <a:lnTo>
                  <a:pt x="192937" y="28005"/>
                </a:lnTo>
                <a:lnTo>
                  <a:pt x="178613" y="28005"/>
                </a:lnTo>
                <a:lnTo>
                  <a:pt x="207846" y="99723"/>
                </a:lnTo>
                <a:lnTo>
                  <a:pt x="205897" y="104595"/>
                </a:lnTo>
                <a:cubicBezTo>
                  <a:pt x="203461" y="111806"/>
                  <a:pt x="200245" y="113170"/>
                  <a:pt x="193229" y="113170"/>
                </a:cubicBezTo>
                <a:lnTo>
                  <a:pt x="188454" y="113170"/>
                </a:lnTo>
                <a:lnTo>
                  <a:pt x="188454" y="124960"/>
                </a:lnTo>
                <a:lnTo>
                  <a:pt x="194788" y="124960"/>
                </a:lnTo>
                <a:cubicBezTo>
                  <a:pt x="206423" y="125971"/>
                  <a:pt x="216859" y="117794"/>
                  <a:pt x="218662" y="106251"/>
                </a:cubicBezTo>
                <a:lnTo>
                  <a:pt x="246433" y="28297"/>
                </a:lnTo>
                <a:lnTo>
                  <a:pt x="232499" y="28297"/>
                </a:lnTo>
                <a:close/>
                <a:moveTo>
                  <a:pt x="70841" y="7931"/>
                </a:moveTo>
                <a:lnTo>
                  <a:pt x="59148" y="7931"/>
                </a:lnTo>
                <a:lnTo>
                  <a:pt x="53009" y="32584"/>
                </a:lnTo>
                <a:lnTo>
                  <a:pt x="35372" y="32584"/>
                </a:lnTo>
                <a:lnTo>
                  <a:pt x="41218" y="7444"/>
                </a:lnTo>
                <a:lnTo>
                  <a:pt x="29525" y="7444"/>
                </a:lnTo>
                <a:lnTo>
                  <a:pt x="23776" y="32584"/>
                </a:lnTo>
                <a:lnTo>
                  <a:pt x="9354" y="32584"/>
                </a:lnTo>
                <a:lnTo>
                  <a:pt x="7113" y="43011"/>
                </a:lnTo>
                <a:lnTo>
                  <a:pt x="21340" y="43011"/>
                </a:lnTo>
                <a:lnTo>
                  <a:pt x="16565" y="63182"/>
                </a:lnTo>
                <a:lnTo>
                  <a:pt x="2046" y="63182"/>
                </a:lnTo>
                <a:lnTo>
                  <a:pt x="-195" y="73803"/>
                </a:lnTo>
                <a:lnTo>
                  <a:pt x="14129" y="73803"/>
                </a:lnTo>
                <a:lnTo>
                  <a:pt x="8185" y="99528"/>
                </a:lnTo>
                <a:lnTo>
                  <a:pt x="19683" y="99528"/>
                </a:lnTo>
                <a:lnTo>
                  <a:pt x="25627" y="73803"/>
                </a:lnTo>
                <a:lnTo>
                  <a:pt x="43362" y="73803"/>
                </a:lnTo>
                <a:lnTo>
                  <a:pt x="37418" y="99528"/>
                </a:lnTo>
                <a:lnTo>
                  <a:pt x="48916" y="99528"/>
                </a:lnTo>
                <a:lnTo>
                  <a:pt x="54860" y="73803"/>
                </a:lnTo>
                <a:lnTo>
                  <a:pt x="69672" y="73803"/>
                </a:lnTo>
                <a:lnTo>
                  <a:pt x="71913" y="63182"/>
                </a:lnTo>
                <a:lnTo>
                  <a:pt x="57394" y="63182"/>
                </a:lnTo>
                <a:lnTo>
                  <a:pt x="62168" y="43011"/>
                </a:lnTo>
                <a:lnTo>
                  <a:pt x="76687" y="43011"/>
                </a:lnTo>
                <a:lnTo>
                  <a:pt x="78929" y="32584"/>
                </a:lnTo>
                <a:lnTo>
                  <a:pt x="64604" y="32584"/>
                </a:lnTo>
                <a:close/>
                <a:moveTo>
                  <a:pt x="46188" y="63669"/>
                </a:moveTo>
                <a:lnTo>
                  <a:pt x="28551" y="63669"/>
                </a:lnTo>
                <a:lnTo>
                  <a:pt x="33325" y="43498"/>
                </a:lnTo>
                <a:lnTo>
                  <a:pt x="50962" y="43498"/>
                </a:lnTo>
                <a:close/>
                <a:moveTo>
                  <a:pt x="131450" y="89101"/>
                </a:moveTo>
                <a:cubicBezTo>
                  <a:pt x="113716" y="89101"/>
                  <a:pt x="101146" y="74777"/>
                  <a:pt x="101146" y="53535"/>
                </a:cubicBezTo>
                <a:cubicBezTo>
                  <a:pt x="101146" y="32292"/>
                  <a:pt x="113521" y="18747"/>
                  <a:pt x="130379" y="18747"/>
                </a:cubicBezTo>
                <a:cubicBezTo>
                  <a:pt x="143601" y="18258"/>
                  <a:pt x="155324" y="27202"/>
                  <a:pt x="158345" y="40088"/>
                </a:cubicBezTo>
                <a:lnTo>
                  <a:pt x="172961" y="40088"/>
                </a:lnTo>
                <a:cubicBezTo>
                  <a:pt x="169346" y="19898"/>
                  <a:pt x="151465" y="5420"/>
                  <a:pt x="130963" y="6080"/>
                </a:cubicBezTo>
                <a:cubicBezTo>
                  <a:pt x="106749" y="5791"/>
                  <a:pt x="86880" y="25188"/>
                  <a:pt x="86597" y="49403"/>
                </a:cubicBezTo>
                <a:cubicBezTo>
                  <a:pt x="86578" y="50717"/>
                  <a:pt x="86627" y="52030"/>
                  <a:pt x="86724" y="53340"/>
                </a:cubicBezTo>
                <a:cubicBezTo>
                  <a:pt x="86724" y="81209"/>
                  <a:pt x="104654" y="100795"/>
                  <a:pt x="130963" y="100795"/>
                </a:cubicBezTo>
                <a:cubicBezTo>
                  <a:pt x="151767" y="101643"/>
                  <a:pt x="169911" y="86770"/>
                  <a:pt x="173156" y="66202"/>
                </a:cubicBezTo>
                <a:lnTo>
                  <a:pt x="158929" y="66202"/>
                </a:lnTo>
                <a:cubicBezTo>
                  <a:pt x="156893" y="79626"/>
                  <a:pt x="145005" y="89319"/>
                  <a:pt x="131450" y="88614"/>
                </a:cubicBezTo>
                <a:close/>
                <a:moveTo>
                  <a:pt x="553184" y="7834"/>
                </a:moveTo>
                <a:lnTo>
                  <a:pt x="540224" y="7834"/>
                </a:lnTo>
                <a:lnTo>
                  <a:pt x="540224" y="20209"/>
                </a:lnTo>
                <a:lnTo>
                  <a:pt x="553476" y="20209"/>
                </a:lnTo>
                <a:close/>
                <a:moveTo>
                  <a:pt x="465485" y="99918"/>
                </a:moveTo>
                <a:lnTo>
                  <a:pt x="479030" y="99918"/>
                </a:lnTo>
                <a:lnTo>
                  <a:pt x="479030" y="59479"/>
                </a:lnTo>
                <a:lnTo>
                  <a:pt x="516253" y="59479"/>
                </a:lnTo>
                <a:lnTo>
                  <a:pt x="516253" y="47006"/>
                </a:lnTo>
                <a:lnTo>
                  <a:pt x="479030" y="47006"/>
                </a:lnTo>
                <a:lnTo>
                  <a:pt x="479030" y="19722"/>
                </a:lnTo>
                <a:lnTo>
                  <a:pt x="529115" y="19722"/>
                </a:lnTo>
                <a:lnTo>
                  <a:pt x="529115" y="7347"/>
                </a:lnTo>
                <a:lnTo>
                  <a:pt x="465485" y="7347"/>
                </a:lnTo>
                <a:close/>
                <a:moveTo>
                  <a:pt x="540224" y="28297"/>
                </a:moveTo>
                <a:lnTo>
                  <a:pt x="540224" y="99430"/>
                </a:lnTo>
                <a:lnTo>
                  <a:pt x="553573" y="99430"/>
                </a:lnTo>
                <a:lnTo>
                  <a:pt x="553573" y="28297"/>
                </a:lnTo>
                <a:close/>
                <a:moveTo>
                  <a:pt x="292913" y="26933"/>
                </a:moveTo>
                <a:cubicBezTo>
                  <a:pt x="283988" y="26615"/>
                  <a:pt x="275306" y="29918"/>
                  <a:pt x="268845" y="36092"/>
                </a:cubicBezTo>
                <a:lnTo>
                  <a:pt x="268845" y="-59"/>
                </a:lnTo>
                <a:lnTo>
                  <a:pt x="255690" y="-59"/>
                </a:lnTo>
                <a:lnTo>
                  <a:pt x="255690" y="99430"/>
                </a:lnTo>
                <a:lnTo>
                  <a:pt x="267383" y="99430"/>
                </a:lnTo>
                <a:lnTo>
                  <a:pt x="268455" y="91927"/>
                </a:lnTo>
                <a:cubicBezTo>
                  <a:pt x="274731" y="97918"/>
                  <a:pt x="283169" y="101116"/>
                  <a:pt x="291842" y="100795"/>
                </a:cubicBezTo>
                <a:cubicBezTo>
                  <a:pt x="311048" y="101212"/>
                  <a:pt x="326960" y="85978"/>
                  <a:pt x="327379" y="66770"/>
                </a:cubicBezTo>
                <a:cubicBezTo>
                  <a:pt x="327398" y="65769"/>
                  <a:pt x="327379" y="64766"/>
                  <a:pt x="327311" y="63766"/>
                </a:cubicBezTo>
                <a:cubicBezTo>
                  <a:pt x="329094" y="45123"/>
                  <a:pt x="315423" y="28565"/>
                  <a:pt x="296782" y="26782"/>
                </a:cubicBezTo>
                <a:cubicBezTo>
                  <a:pt x="295398" y="26649"/>
                  <a:pt x="294015" y="26602"/>
                  <a:pt x="292621" y="26640"/>
                </a:cubicBezTo>
                <a:close/>
                <a:moveTo>
                  <a:pt x="290965" y="89589"/>
                </a:moveTo>
                <a:cubicBezTo>
                  <a:pt x="276835" y="88076"/>
                  <a:pt x="266614" y="75398"/>
                  <a:pt x="268124" y="61272"/>
                </a:cubicBezTo>
                <a:cubicBezTo>
                  <a:pt x="269410" y="49232"/>
                  <a:pt x="278921" y="39720"/>
                  <a:pt x="290965" y="38431"/>
                </a:cubicBezTo>
                <a:cubicBezTo>
                  <a:pt x="303876" y="38581"/>
                  <a:pt x="314224" y="49173"/>
                  <a:pt x="314078" y="62088"/>
                </a:cubicBezTo>
                <a:cubicBezTo>
                  <a:pt x="314068" y="62779"/>
                  <a:pt x="314029" y="63469"/>
                  <a:pt x="313961" y="64156"/>
                </a:cubicBezTo>
                <a:cubicBezTo>
                  <a:pt x="315091" y="76861"/>
                  <a:pt x="305708" y="88076"/>
                  <a:pt x="293011" y="89207"/>
                </a:cubicBezTo>
                <a:cubicBezTo>
                  <a:pt x="292231" y="89276"/>
                  <a:pt x="291452" y="89306"/>
                  <a:pt x="290672" y="89296"/>
                </a:cubicBezTo>
                <a:close/>
                <a:moveTo>
                  <a:pt x="602197" y="88614"/>
                </a:moveTo>
                <a:lnTo>
                  <a:pt x="594889" y="88614"/>
                </a:lnTo>
                <a:cubicBezTo>
                  <a:pt x="588458" y="88614"/>
                  <a:pt x="585827" y="85106"/>
                  <a:pt x="585827" y="78870"/>
                </a:cubicBezTo>
                <a:lnTo>
                  <a:pt x="585827" y="38626"/>
                </a:lnTo>
                <a:lnTo>
                  <a:pt x="602197" y="38626"/>
                </a:lnTo>
                <a:lnTo>
                  <a:pt x="602197" y="28297"/>
                </a:lnTo>
                <a:lnTo>
                  <a:pt x="586022" y="28297"/>
                </a:lnTo>
                <a:lnTo>
                  <a:pt x="586022" y="12706"/>
                </a:lnTo>
                <a:lnTo>
                  <a:pt x="572965" y="12706"/>
                </a:lnTo>
                <a:lnTo>
                  <a:pt x="572965" y="28297"/>
                </a:lnTo>
                <a:lnTo>
                  <a:pt x="563220" y="28297"/>
                </a:lnTo>
                <a:lnTo>
                  <a:pt x="563220" y="38918"/>
                </a:lnTo>
                <a:lnTo>
                  <a:pt x="572965" y="38918"/>
                </a:lnTo>
                <a:lnTo>
                  <a:pt x="572965" y="81306"/>
                </a:lnTo>
                <a:cubicBezTo>
                  <a:pt x="572965" y="93486"/>
                  <a:pt x="578129" y="99723"/>
                  <a:pt x="590992" y="99723"/>
                </a:cubicBezTo>
                <a:lnTo>
                  <a:pt x="602393" y="99723"/>
                </a:lnTo>
                <a:close/>
                <a:moveTo>
                  <a:pt x="431575" y="39893"/>
                </a:moveTo>
                <a:lnTo>
                  <a:pt x="431575" y="39893"/>
                </a:lnTo>
                <a:lnTo>
                  <a:pt x="431575" y="28784"/>
                </a:lnTo>
                <a:lnTo>
                  <a:pt x="419395" y="28784"/>
                </a:lnTo>
                <a:lnTo>
                  <a:pt x="419395" y="99430"/>
                </a:lnTo>
                <a:lnTo>
                  <a:pt x="432549" y="99430"/>
                </a:lnTo>
                <a:lnTo>
                  <a:pt x="432549" y="62207"/>
                </a:lnTo>
                <a:cubicBezTo>
                  <a:pt x="432549" y="45252"/>
                  <a:pt x="441612" y="41062"/>
                  <a:pt x="449991" y="41062"/>
                </a:cubicBezTo>
                <a:lnTo>
                  <a:pt x="456326" y="41062"/>
                </a:lnTo>
                <a:lnTo>
                  <a:pt x="456326" y="28297"/>
                </a:lnTo>
                <a:lnTo>
                  <a:pt x="452135" y="28297"/>
                </a:lnTo>
                <a:cubicBezTo>
                  <a:pt x="443658" y="27485"/>
                  <a:pt x="435502" y="31719"/>
                  <a:pt x="431283" y="39113"/>
                </a:cubicBezTo>
                <a:close/>
                <a:moveTo>
                  <a:pt x="371940" y="27420"/>
                </a:moveTo>
                <a:cubicBezTo>
                  <a:pt x="352510" y="27387"/>
                  <a:pt x="336734" y="43109"/>
                  <a:pt x="336704" y="62537"/>
                </a:cubicBezTo>
                <a:cubicBezTo>
                  <a:pt x="336704" y="63240"/>
                  <a:pt x="336724" y="63942"/>
                  <a:pt x="336763" y="64643"/>
                </a:cubicBezTo>
                <a:cubicBezTo>
                  <a:pt x="335311" y="83531"/>
                  <a:pt x="349440" y="100022"/>
                  <a:pt x="368325" y="101478"/>
                </a:cubicBezTo>
                <a:cubicBezTo>
                  <a:pt x="369396" y="101560"/>
                  <a:pt x="370478" y="101593"/>
                  <a:pt x="371550" y="101574"/>
                </a:cubicBezTo>
                <a:cubicBezTo>
                  <a:pt x="386352" y="101591"/>
                  <a:pt x="399438" y="91946"/>
                  <a:pt x="403804" y="77798"/>
                </a:cubicBezTo>
                <a:lnTo>
                  <a:pt x="391136" y="77798"/>
                </a:lnTo>
                <a:cubicBezTo>
                  <a:pt x="387618" y="85257"/>
                  <a:pt x="379872" y="89786"/>
                  <a:pt x="371647" y="89199"/>
                </a:cubicBezTo>
                <a:cubicBezTo>
                  <a:pt x="359379" y="89205"/>
                  <a:pt x="349430" y="79263"/>
                  <a:pt x="349421" y="66993"/>
                </a:cubicBezTo>
                <a:cubicBezTo>
                  <a:pt x="349421" y="66762"/>
                  <a:pt x="349421" y="66531"/>
                  <a:pt x="349430" y="66300"/>
                </a:cubicBezTo>
                <a:lnTo>
                  <a:pt x="404973" y="66300"/>
                </a:lnTo>
                <a:cubicBezTo>
                  <a:pt x="406337" y="44667"/>
                  <a:pt x="394059" y="26640"/>
                  <a:pt x="371647" y="26640"/>
                </a:cubicBezTo>
                <a:close/>
                <a:moveTo>
                  <a:pt x="350405" y="56653"/>
                </a:moveTo>
                <a:cubicBezTo>
                  <a:pt x="351779" y="45981"/>
                  <a:pt x="360890" y="38002"/>
                  <a:pt x="371647" y="38041"/>
                </a:cubicBezTo>
                <a:cubicBezTo>
                  <a:pt x="382308" y="37599"/>
                  <a:pt x="391341" y="45806"/>
                  <a:pt x="391916" y="56458"/>
                </a:cubicBezTo>
                <a:close/>
              </a:path>
            </a:pathLst>
          </a:custGeom>
          <a:solidFill>
            <a:srgbClr val="FFFFFF"/>
          </a:solidFill>
          <a:ln w="9730" cap="flat">
            <a:noFill/>
            <a:prstDash val="solid"/>
            <a:miter/>
          </a:ln>
        </p:spPr>
        <p:txBody>
          <a:bodyPr rtlCol="0" anchor="ctr"/>
          <a:lstStyle/>
          <a:p>
            <a:endParaRPr lang="en-US" noProof="0"/>
          </a:p>
        </p:txBody>
      </p:sp>
      <p:sp>
        <p:nvSpPr>
          <p:cNvPr id="5" name="Freeform: Shape 4">
            <a:extLst>
              <a:ext uri="{FF2B5EF4-FFF2-40B4-BE49-F238E27FC236}">
                <a16:creationId xmlns:a16="http://schemas.microsoft.com/office/drawing/2014/main" id="{6A4262A6-8F27-4582-BB3A-36B99A3E2750}"/>
              </a:ext>
            </a:extLst>
          </p:cNvPr>
          <p:cNvSpPr/>
          <p:nvPr/>
        </p:nvSpPr>
        <p:spPr>
          <a:xfrm>
            <a:off x="4118889" y="4579943"/>
            <a:ext cx="901348" cy="226067"/>
          </a:xfrm>
          <a:custGeom>
            <a:avLst/>
            <a:gdLst>
              <a:gd name="connsiteX0" fmla="*/ 788119 w 901348"/>
              <a:gd name="connsiteY0" fmla="*/ 9685 h 226067"/>
              <a:gd name="connsiteX1" fmla="*/ 891214 w 901348"/>
              <a:gd name="connsiteY1" fmla="*/ 112780 h 226067"/>
              <a:gd name="connsiteX2" fmla="*/ 788119 w 901348"/>
              <a:gd name="connsiteY2" fmla="*/ 215875 h 226067"/>
              <a:gd name="connsiteX3" fmla="*/ 112741 w 901348"/>
              <a:gd name="connsiteY3" fmla="*/ 215875 h 226067"/>
              <a:gd name="connsiteX4" fmla="*/ 9647 w 901348"/>
              <a:gd name="connsiteY4" fmla="*/ 112780 h 226067"/>
              <a:gd name="connsiteX5" fmla="*/ 112741 w 901348"/>
              <a:gd name="connsiteY5" fmla="*/ 9685 h 226067"/>
              <a:gd name="connsiteX6" fmla="*/ 788119 w 901348"/>
              <a:gd name="connsiteY6" fmla="*/ 9685 h 226067"/>
              <a:gd name="connsiteX7" fmla="*/ 788119 w 901348"/>
              <a:gd name="connsiteY7" fmla="*/ -59 h 226067"/>
              <a:gd name="connsiteX8" fmla="*/ 112741 w 901348"/>
              <a:gd name="connsiteY8" fmla="*/ -59 h 226067"/>
              <a:gd name="connsiteX9" fmla="*/ -195 w 901348"/>
              <a:gd name="connsiteY9" fmla="*/ 112877 h 226067"/>
              <a:gd name="connsiteX10" fmla="*/ -195 w 901348"/>
              <a:gd name="connsiteY10" fmla="*/ 112877 h 226067"/>
              <a:gd name="connsiteX11" fmla="*/ 112546 w 901348"/>
              <a:gd name="connsiteY11" fmla="*/ 226009 h 226067"/>
              <a:gd name="connsiteX12" fmla="*/ 112741 w 901348"/>
              <a:gd name="connsiteY12" fmla="*/ 226009 h 226067"/>
              <a:gd name="connsiteX13" fmla="*/ 788119 w 901348"/>
              <a:gd name="connsiteY13" fmla="*/ 226009 h 226067"/>
              <a:gd name="connsiteX14" fmla="*/ 901153 w 901348"/>
              <a:gd name="connsiteY14" fmla="*/ 113170 h 226067"/>
              <a:gd name="connsiteX15" fmla="*/ 901153 w 901348"/>
              <a:gd name="connsiteY15" fmla="*/ 113072 h 226067"/>
              <a:gd name="connsiteX16" fmla="*/ 901153 w 901348"/>
              <a:gd name="connsiteY16" fmla="*/ 113072 h 226067"/>
              <a:gd name="connsiteX17" fmla="*/ 788411 w 901348"/>
              <a:gd name="connsiteY17" fmla="*/ -59 h 226067"/>
              <a:gd name="connsiteX18" fmla="*/ 788119 w 901348"/>
              <a:gd name="connsiteY18" fmla="*/ -59 h 226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01348" h="226067">
                <a:moveTo>
                  <a:pt x="788119" y="9685"/>
                </a:moveTo>
                <a:cubicBezTo>
                  <a:pt x="845055" y="9685"/>
                  <a:pt x="891214" y="55842"/>
                  <a:pt x="891214" y="112780"/>
                </a:cubicBezTo>
                <a:cubicBezTo>
                  <a:pt x="891214" y="169718"/>
                  <a:pt x="845055" y="215875"/>
                  <a:pt x="788119" y="215875"/>
                </a:cubicBezTo>
                <a:lnTo>
                  <a:pt x="112741" y="215875"/>
                </a:lnTo>
                <a:cubicBezTo>
                  <a:pt x="55805" y="215875"/>
                  <a:pt x="9647" y="169718"/>
                  <a:pt x="9647" y="112780"/>
                </a:cubicBezTo>
                <a:cubicBezTo>
                  <a:pt x="9647" y="55842"/>
                  <a:pt x="55805" y="9685"/>
                  <a:pt x="112741" y="9685"/>
                </a:cubicBezTo>
                <a:lnTo>
                  <a:pt x="788119" y="9685"/>
                </a:lnTo>
                <a:moveTo>
                  <a:pt x="788119" y="-59"/>
                </a:moveTo>
                <a:lnTo>
                  <a:pt x="112741" y="-59"/>
                </a:lnTo>
                <a:cubicBezTo>
                  <a:pt x="50368" y="-59"/>
                  <a:pt x="-195" y="50504"/>
                  <a:pt x="-195" y="112877"/>
                </a:cubicBezTo>
                <a:lnTo>
                  <a:pt x="-195" y="112877"/>
                </a:lnTo>
                <a:cubicBezTo>
                  <a:pt x="-302" y="175251"/>
                  <a:pt x="50173" y="225901"/>
                  <a:pt x="112546" y="226009"/>
                </a:cubicBezTo>
                <a:cubicBezTo>
                  <a:pt x="112615" y="226009"/>
                  <a:pt x="112673" y="226009"/>
                  <a:pt x="112741" y="226009"/>
                </a:cubicBezTo>
                <a:lnTo>
                  <a:pt x="788119" y="226009"/>
                </a:lnTo>
                <a:cubicBezTo>
                  <a:pt x="850492" y="226062"/>
                  <a:pt x="901094" y="175543"/>
                  <a:pt x="901153" y="113170"/>
                </a:cubicBezTo>
                <a:cubicBezTo>
                  <a:pt x="901153" y="113138"/>
                  <a:pt x="901153" y="113104"/>
                  <a:pt x="901153" y="113072"/>
                </a:cubicBezTo>
                <a:lnTo>
                  <a:pt x="901153" y="113072"/>
                </a:lnTo>
                <a:cubicBezTo>
                  <a:pt x="901260" y="50699"/>
                  <a:pt x="850784" y="49"/>
                  <a:pt x="788411" y="-59"/>
                </a:cubicBezTo>
                <a:cubicBezTo>
                  <a:pt x="788314" y="-59"/>
                  <a:pt x="788216" y="-59"/>
                  <a:pt x="788119" y="-59"/>
                </a:cubicBezTo>
                <a:close/>
              </a:path>
            </a:pathLst>
          </a:custGeom>
          <a:gradFill>
            <a:gsLst>
              <a:gs pos="50000">
                <a:srgbClr val="35ABE2"/>
              </a:gs>
              <a:gs pos="0">
                <a:srgbClr val="006EDE"/>
              </a:gs>
              <a:gs pos="100000">
                <a:srgbClr val="64C3E6"/>
              </a:gs>
            </a:gsLst>
            <a:lin ang="18900000" scaled="0"/>
          </a:gradFill>
          <a:ln w="973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noProof="0"/>
          </a:p>
        </p:txBody>
      </p:sp>
      <p:sp>
        <p:nvSpPr>
          <p:cNvPr id="12" name="Text Placeholder 10">
            <a:extLst>
              <a:ext uri="{FF2B5EF4-FFF2-40B4-BE49-F238E27FC236}">
                <a16:creationId xmlns:a16="http://schemas.microsoft.com/office/drawing/2014/main" id="{ED41DCDF-DF8C-83E2-C74F-BC19F0D75E73}"/>
              </a:ext>
            </a:extLst>
          </p:cNvPr>
          <p:cNvSpPr>
            <a:spLocks noGrp="1"/>
          </p:cNvSpPr>
          <p:nvPr>
            <p:ph type="body" sz="quarter" idx="22" hasCustomPrompt="1"/>
          </p:nvPr>
        </p:nvSpPr>
        <p:spPr>
          <a:xfrm>
            <a:off x="792000" y="950913"/>
            <a:ext cx="7560000" cy="3240000"/>
          </a:xfrm>
          <a:prstGeom prst="rect">
            <a:avLst/>
          </a:prstGeom>
        </p:spPr>
        <p:txBody>
          <a:bodyPr lIns="0" tIns="0" rIns="0" bIns="0" anchor="ctr"/>
          <a:lstStyle>
            <a:lvl1pPr marL="0" indent="0" algn="ctr">
              <a:buNone/>
              <a:defRPr sz="2800" b="1">
                <a:solidFill>
                  <a:schemeClr val="bg1"/>
                </a:solidFill>
              </a:defRPr>
            </a:lvl1pPr>
          </a:lstStyle>
          <a:p>
            <a:pPr lvl="0"/>
            <a:r>
              <a:rPr lang="en-US" noProof="0"/>
              <a:t>Click to add </a:t>
            </a:r>
            <a:br>
              <a:rPr lang="en-US" noProof="0"/>
            </a:br>
            <a:r>
              <a:rPr lang="en-US" noProof="0"/>
              <a:t>a question or a title</a:t>
            </a:r>
          </a:p>
        </p:txBody>
      </p:sp>
      <p:sp>
        <p:nvSpPr>
          <p:cNvPr id="13" name="Text Placeholder 23">
            <a:extLst>
              <a:ext uri="{FF2B5EF4-FFF2-40B4-BE49-F238E27FC236}">
                <a16:creationId xmlns:a16="http://schemas.microsoft.com/office/drawing/2014/main" id="{DAC6B0B0-7FFB-FCD6-C15C-A3BDCAFE3674}"/>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14" name="Text Placeholder 26">
            <a:extLst>
              <a:ext uri="{FF2B5EF4-FFF2-40B4-BE49-F238E27FC236}">
                <a16:creationId xmlns:a16="http://schemas.microsoft.com/office/drawing/2014/main" id="{4EDCF4CB-F861-52B4-66A7-D704ABBA5656}"/>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15" name="Text Placeholder 26">
            <a:extLst>
              <a:ext uri="{FF2B5EF4-FFF2-40B4-BE49-F238E27FC236}">
                <a16:creationId xmlns:a16="http://schemas.microsoft.com/office/drawing/2014/main" id="{5049B1A6-D620-552B-B76B-285080EA3771}"/>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16" name="Text Placeholder 26">
            <a:extLst>
              <a:ext uri="{FF2B5EF4-FFF2-40B4-BE49-F238E27FC236}">
                <a16:creationId xmlns:a16="http://schemas.microsoft.com/office/drawing/2014/main" id="{484DFE18-90B4-1D65-2238-0B4DBDE02F95}"/>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7" name="Text Placeholder 26">
            <a:extLst>
              <a:ext uri="{FF2B5EF4-FFF2-40B4-BE49-F238E27FC236}">
                <a16:creationId xmlns:a16="http://schemas.microsoft.com/office/drawing/2014/main" id="{41A41F69-ADEC-6228-3827-682A96168A47}"/>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18" name="Text Placeholder 23">
            <a:extLst>
              <a:ext uri="{FF2B5EF4-FFF2-40B4-BE49-F238E27FC236}">
                <a16:creationId xmlns:a16="http://schemas.microsoft.com/office/drawing/2014/main" id="{CDE369E2-495F-A724-A1F5-7999231908C1}"/>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19" name="Text Placeholder 23">
            <a:extLst>
              <a:ext uri="{FF2B5EF4-FFF2-40B4-BE49-F238E27FC236}">
                <a16:creationId xmlns:a16="http://schemas.microsoft.com/office/drawing/2014/main" id="{983D871F-924A-01D7-F500-BBB84C5B70AB}"/>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20" name="Text Placeholder 26">
            <a:extLst>
              <a:ext uri="{FF2B5EF4-FFF2-40B4-BE49-F238E27FC236}">
                <a16:creationId xmlns:a16="http://schemas.microsoft.com/office/drawing/2014/main" id="{D3BA9398-7C35-F9E6-A634-91E27D18F24F}"/>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21" name="Text Placeholder 26">
            <a:extLst>
              <a:ext uri="{FF2B5EF4-FFF2-40B4-BE49-F238E27FC236}">
                <a16:creationId xmlns:a16="http://schemas.microsoft.com/office/drawing/2014/main" id="{5B8DF357-E12E-5349-CC37-04D8636D0D1F}"/>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
        <p:nvSpPr>
          <p:cNvPr id="2" name="Freeform: Shape 1">
            <a:extLst>
              <a:ext uri="{FF2B5EF4-FFF2-40B4-BE49-F238E27FC236}">
                <a16:creationId xmlns:a16="http://schemas.microsoft.com/office/drawing/2014/main" id="{519B1841-ADFC-4A33-9C60-70164BD61211}"/>
              </a:ext>
            </a:extLst>
          </p:cNvPr>
          <p:cNvSpPr/>
          <p:nvPr/>
        </p:nvSpPr>
        <p:spPr>
          <a:xfrm>
            <a:off x="3898318" y="426397"/>
            <a:ext cx="1346507" cy="273410"/>
          </a:xfrm>
          <a:custGeom>
            <a:avLst/>
            <a:gdLst>
              <a:gd name="connsiteX0" fmla="*/ 112651 w 1346507"/>
              <a:gd name="connsiteY0" fmla="*/ 0 h 273410"/>
              <a:gd name="connsiteX1" fmla="*/ 155452 w 1346507"/>
              <a:gd name="connsiteY1" fmla="*/ 0 h 273410"/>
              <a:gd name="connsiteX2" fmla="*/ 267932 w 1346507"/>
              <a:gd name="connsiteY2" fmla="*/ 269473 h 273410"/>
              <a:gd name="connsiteX3" fmla="*/ 226672 w 1346507"/>
              <a:gd name="connsiteY3" fmla="*/ 269473 h 273410"/>
              <a:gd name="connsiteX4" fmla="*/ 207326 w 1346507"/>
              <a:gd name="connsiteY4" fmla="*/ 220338 h 273410"/>
              <a:gd name="connsiteX5" fmla="*/ 61119 w 1346507"/>
              <a:gd name="connsiteY5" fmla="*/ 220338 h 273410"/>
              <a:gd name="connsiteX6" fmla="*/ 41260 w 1346507"/>
              <a:gd name="connsiteY6" fmla="*/ 269473 h 273410"/>
              <a:gd name="connsiteX7" fmla="*/ 0 w 1346507"/>
              <a:gd name="connsiteY7" fmla="*/ 269473 h 273410"/>
              <a:gd name="connsiteX8" fmla="*/ 112651 w 1346507"/>
              <a:gd name="connsiteY8" fmla="*/ 0 h 273410"/>
              <a:gd name="connsiteX9" fmla="*/ 193801 w 1346507"/>
              <a:gd name="connsiteY9" fmla="*/ 186611 h 273410"/>
              <a:gd name="connsiteX10" fmla="*/ 181132 w 1346507"/>
              <a:gd name="connsiteY10" fmla="*/ 155623 h 273410"/>
              <a:gd name="connsiteX11" fmla="*/ 86800 w 1346507"/>
              <a:gd name="connsiteY11" fmla="*/ 155623 h 273410"/>
              <a:gd name="connsiteX12" fmla="*/ 74473 w 1346507"/>
              <a:gd name="connsiteY12" fmla="*/ 186611 h 273410"/>
              <a:gd name="connsiteX13" fmla="*/ 193801 w 1346507"/>
              <a:gd name="connsiteY13" fmla="*/ 186611 h 273410"/>
              <a:gd name="connsiteX14" fmla="*/ 168806 w 1346507"/>
              <a:gd name="connsiteY14" fmla="*/ 123951 h 273410"/>
              <a:gd name="connsiteX15" fmla="*/ 161615 w 1346507"/>
              <a:gd name="connsiteY15" fmla="*/ 106488 h 273410"/>
              <a:gd name="connsiteX16" fmla="*/ 133880 w 1346507"/>
              <a:gd name="connsiteY16" fmla="*/ 36295 h 273410"/>
              <a:gd name="connsiteX17" fmla="*/ 106488 w 1346507"/>
              <a:gd name="connsiteY17" fmla="*/ 106488 h 273410"/>
              <a:gd name="connsiteX18" fmla="*/ 99297 w 1346507"/>
              <a:gd name="connsiteY18" fmla="*/ 123951 h 273410"/>
              <a:gd name="connsiteX19" fmla="*/ 168806 w 1346507"/>
              <a:gd name="connsiteY19" fmla="*/ 123951 h 273410"/>
              <a:gd name="connsiteX20" fmla="*/ 271185 w 1346507"/>
              <a:gd name="connsiteY20" fmla="*/ 164697 h 273410"/>
              <a:gd name="connsiteX21" fmla="*/ 380241 w 1346507"/>
              <a:gd name="connsiteY21" fmla="*/ 56154 h 273410"/>
              <a:gd name="connsiteX22" fmla="*/ 482106 w 1346507"/>
              <a:gd name="connsiteY22" fmla="*/ 138160 h 273410"/>
              <a:gd name="connsiteX23" fmla="*/ 441360 w 1346507"/>
              <a:gd name="connsiteY23" fmla="*/ 138160 h 273410"/>
              <a:gd name="connsiteX24" fmla="*/ 379556 w 1346507"/>
              <a:gd name="connsiteY24" fmla="*/ 91765 h 273410"/>
              <a:gd name="connsiteX25" fmla="*/ 311760 w 1346507"/>
              <a:gd name="connsiteY25" fmla="*/ 164697 h 273410"/>
              <a:gd name="connsiteX26" fmla="*/ 379898 w 1346507"/>
              <a:gd name="connsiteY26" fmla="*/ 237629 h 273410"/>
              <a:gd name="connsiteX27" fmla="*/ 441703 w 1346507"/>
              <a:gd name="connsiteY27" fmla="*/ 194486 h 273410"/>
              <a:gd name="connsiteX28" fmla="*/ 482449 w 1346507"/>
              <a:gd name="connsiteY28" fmla="*/ 194486 h 273410"/>
              <a:gd name="connsiteX29" fmla="*/ 378186 w 1346507"/>
              <a:gd name="connsiteY29" fmla="*/ 273410 h 273410"/>
              <a:gd name="connsiteX30" fmla="*/ 271185 w 1346507"/>
              <a:gd name="connsiteY30" fmla="*/ 164697 h 273410"/>
              <a:gd name="connsiteX31" fmla="*/ 512752 w 1346507"/>
              <a:gd name="connsiteY31" fmla="*/ 60092 h 273410"/>
              <a:gd name="connsiteX32" fmla="*/ 549218 w 1346507"/>
              <a:gd name="connsiteY32" fmla="*/ 60092 h 273410"/>
              <a:gd name="connsiteX33" fmla="*/ 550759 w 1346507"/>
              <a:gd name="connsiteY33" fmla="*/ 86628 h 273410"/>
              <a:gd name="connsiteX34" fmla="*/ 607769 w 1346507"/>
              <a:gd name="connsiteY34" fmla="*/ 56154 h 273410"/>
              <a:gd name="connsiteX35" fmla="*/ 611364 w 1346507"/>
              <a:gd name="connsiteY35" fmla="*/ 56154 h 273410"/>
              <a:gd name="connsiteX36" fmla="*/ 611364 w 1346507"/>
              <a:gd name="connsiteY36" fmla="*/ 100153 h 273410"/>
              <a:gd name="connsiteX37" fmla="*/ 605372 w 1346507"/>
              <a:gd name="connsiteY37" fmla="*/ 100153 h 273410"/>
              <a:gd name="connsiteX38" fmla="*/ 552299 w 1346507"/>
              <a:gd name="connsiteY38" fmla="*/ 161102 h 273410"/>
              <a:gd name="connsiteX39" fmla="*/ 552299 w 1346507"/>
              <a:gd name="connsiteY39" fmla="*/ 269302 h 273410"/>
              <a:gd name="connsiteX40" fmla="*/ 512752 w 1346507"/>
              <a:gd name="connsiteY40" fmla="*/ 269302 h 273410"/>
              <a:gd name="connsiteX41" fmla="*/ 512752 w 1346507"/>
              <a:gd name="connsiteY41" fmla="*/ 60092 h 273410"/>
              <a:gd name="connsiteX42" fmla="*/ 512752 w 1346507"/>
              <a:gd name="connsiteY42" fmla="*/ 60092 h 273410"/>
              <a:gd name="connsiteX43" fmla="*/ 617870 w 1346507"/>
              <a:gd name="connsiteY43" fmla="*/ 164697 h 273410"/>
              <a:gd name="connsiteX44" fmla="*/ 727611 w 1346507"/>
              <a:gd name="connsiteY44" fmla="*/ 56154 h 273410"/>
              <a:gd name="connsiteX45" fmla="*/ 837352 w 1346507"/>
              <a:gd name="connsiteY45" fmla="*/ 164697 h 273410"/>
              <a:gd name="connsiteX46" fmla="*/ 727611 w 1346507"/>
              <a:gd name="connsiteY46" fmla="*/ 273239 h 273410"/>
              <a:gd name="connsiteX47" fmla="*/ 617870 w 1346507"/>
              <a:gd name="connsiteY47" fmla="*/ 164697 h 273410"/>
              <a:gd name="connsiteX48" fmla="*/ 796948 w 1346507"/>
              <a:gd name="connsiteY48" fmla="*/ 164354 h 273410"/>
              <a:gd name="connsiteX49" fmla="*/ 727611 w 1346507"/>
              <a:gd name="connsiteY49" fmla="*/ 91765 h 273410"/>
              <a:gd name="connsiteX50" fmla="*/ 658616 w 1346507"/>
              <a:gd name="connsiteY50" fmla="*/ 164354 h 273410"/>
              <a:gd name="connsiteX51" fmla="*/ 727953 w 1346507"/>
              <a:gd name="connsiteY51" fmla="*/ 237629 h 273410"/>
              <a:gd name="connsiteX52" fmla="*/ 796948 w 1346507"/>
              <a:gd name="connsiteY52" fmla="*/ 164354 h 273410"/>
              <a:gd name="connsiteX53" fmla="*/ 866627 w 1346507"/>
              <a:gd name="connsiteY53" fmla="*/ 60092 h 273410"/>
              <a:gd name="connsiteX54" fmla="*/ 901895 w 1346507"/>
              <a:gd name="connsiteY54" fmla="*/ 60092 h 273410"/>
              <a:gd name="connsiteX55" fmla="*/ 904634 w 1346507"/>
              <a:gd name="connsiteY55" fmla="*/ 81835 h 273410"/>
              <a:gd name="connsiteX56" fmla="*/ 971574 w 1346507"/>
              <a:gd name="connsiteY56" fmla="*/ 56154 h 273410"/>
              <a:gd name="connsiteX57" fmla="*/ 1048787 w 1346507"/>
              <a:gd name="connsiteY57" fmla="*/ 137304 h 273410"/>
              <a:gd name="connsiteX58" fmla="*/ 1048787 w 1346507"/>
              <a:gd name="connsiteY58" fmla="*/ 269302 h 273410"/>
              <a:gd name="connsiteX59" fmla="*/ 1009239 w 1346507"/>
              <a:gd name="connsiteY59" fmla="*/ 269302 h 273410"/>
              <a:gd name="connsiteX60" fmla="*/ 1009239 w 1346507"/>
              <a:gd name="connsiteY60" fmla="*/ 144837 h 273410"/>
              <a:gd name="connsiteX61" fmla="*/ 963185 w 1346507"/>
              <a:gd name="connsiteY61" fmla="*/ 92107 h 273410"/>
              <a:gd name="connsiteX62" fmla="*/ 906175 w 1346507"/>
              <a:gd name="connsiteY62" fmla="*/ 148775 h 273410"/>
              <a:gd name="connsiteX63" fmla="*/ 906175 w 1346507"/>
              <a:gd name="connsiteY63" fmla="*/ 269302 h 273410"/>
              <a:gd name="connsiteX64" fmla="*/ 866627 w 1346507"/>
              <a:gd name="connsiteY64" fmla="*/ 269302 h 273410"/>
              <a:gd name="connsiteX65" fmla="*/ 866627 w 1346507"/>
              <a:gd name="connsiteY65" fmla="*/ 60092 h 273410"/>
              <a:gd name="connsiteX66" fmla="*/ 866627 w 1346507"/>
              <a:gd name="connsiteY66" fmla="*/ 60092 h 273410"/>
              <a:gd name="connsiteX67" fmla="*/ 1092101 w 1346507"/>
              <a:gd name="connsiteY67" fmla="*/ 60092 h 273410"/>
              <a:gd name="connsiteX68" fmla="*/ 1131306 w 1346507"/>
              <a:gd name="connsiteY68" fmla="*/ 60092 h 273410"/>
              <a:gd name="connsiteX69" fmla="*/ 1131306 w 1346507"/>
              <a:gd name="connsiteY69" fmla="*/ 269302 h 273410"/>
              <a:gd name="connsiteX70" fmla="*/ 1092101 w 1346507"/>
              <a:gd name="connsiteY70" fmla="*/ 269302 h 273410"/>
              <a:gd name="connsiteX71" fmla="*/ 1092101 w 1346507"/>
              <a:gd name="connsiteY71" fmla="*/ 60092 h 273410"/>
              <a:gd name="connsiteX72" fmla="*/ 1172224 w 1346507"/>
              <a:gd name="connsiteY72" fmla="*/ 204758 h 273410"/>
              <a:gd name="connsiteX73" fmla="*/ 1210744 w 1346507"/>
              <a:gd name="connsiteY73" fmla="*/ 204758 h 273410"/>
              <a:gd name="connsiteX74" fmla="*/ 1264673 w 1346507"/>
              <a:gd name="connsiteY74" fmla="*/ 241224 h 273410"/>
              <a:gd name="connsiteX75" fmla="*/ 1307816 w 1346507"/>
              <a:gd name="connsiteY75" fmla="*/ 212291 h 273410"/>
              <a:gd name="connsiteX76" fmla="*/ 1291552 w 1346507"/>
              <a:gd name="connsiteY76" fmla="*/ 189692 h 273410"/>
              <a:gd name="connsiteX77" fmla="*/ 1252347 w 1346507"/>
              <a:gd name="connsiteY77" fmla="*/ 181303 h 273410"/>
              <a:gd name="connsiteX78" fmla="*/ 1205095 w 1346507"/>
              <a:gd name="connsiteY78" fmla="*/ 168977 h 273410"/>
              <a:gd name="connsiteX79" fmla="*/ 1178558 w 1346507"/>
              <a:gd name="connsiteY79" fmla="*/ 123779 h 273410"/>
              <a:gd name="connsiteX80" fmla="*/ 1258168 w 1346507"/>
              <a:gd name="connsiteY80" fmla="*/ 55983 h 273410"/>
              <a:gd name="connsiteX81" fmla="*/ 1341714 w 1346507"/>
              <a:gd name="connsiteY81" fmla="*/ 124122 h 273410"/>
              <a:gd name="connsiteX82" fmla="*/ 1304050 w 1346507"/>
              <a:gd name="connsiteY82" fmla="*/ 124122 h 273410"/>
              <a:gd name="connsiteX83" fmla="*/ 1258168 w 1346507"/>
              <a:gd name="connsiteY83" fmla="*/ 87998 h 273410"/>
              <a:gd name="connsiteX84" fmla="*/ 1216565 w 1346507"/>
              <a:gd name="connsiteY84" fmla="*/ 118815 h 273410"/>
              <a:gd name="connsiteX85" fmla="*/ 1232487 w 1346507"/>
              <a:gd name="connsiteY85" fmla="*/ 140215 h 273410"/>
              <a:gd name="connsiteX86" fmla="*/ 1278027 w 1346507"/>
              <a:gd name="connsiteY86" fmla="*/ 148604 h 273410"/>
              <a:gd name="connsiteX87" fmla="*/ 1320828 w 1346507"/>
              <a:gd name="connsiteY87" fmla="*/ 160930 h 273410"/>
              <a:gd name="connsiteX88" fmla="*/ 1346508 w 1346507"/>
              <a:gd name="connsiteY88" fmla="*/ 207326 h 273410"/>
              <a:gd name="connsiteX89" fmla="*/ 1324765 w 1346507"/>
              <a:gd name="connsiteY89" fmla="*/ 256119 h 273410"/>
              <a:gd name="connsiteX90" fmla="*/ 1264502 w 1346507"/>
              <a:gd name="connsiteY90" fmla="*/ 273239 h 273410"/>
              <a:gd name="connsiteX91" fmla="*/ 1172224 w 1346507"/>
              <a:gd name="connsiteY91" fmla="*/ 204758 h 273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346507" h="273410">
                <a:moveTo>
                  <a:pt x="112651" y="0"/>
                </a:moveTo>
                <a:lnTo>
                  <a:pt x="155452" y="0"/>
                </a:lnTo>
                <a:lnTo>
                  <a:pt x="267932" y="269473"/>
                </a:lnTo>
                <a:lnTo>
                  <a:pt x="226672" y="269473"/>
                </a:lnTo>
                <a:lnTo>
                  <a:pt x="207326" y="220338"/>
                </a:lnTo>
                <a:lnTo>
                  <a:pt x="61119" y="220338"/>
                </a:lnTo>
                <a:lnTo>
                  <a:pt x="41260" y="269473"/>
                </a:lnTo>
                <a:lnTo>
                  <a:pt x="0" y="269473"/>
                </a:lnTo>
                <a:lnTo>
                  <a:pt x="112651" y="0"/>
                </a:lnTo>
                <a:close/>
                <a:moveTo>
                  <a:pt x="193801" y="186611"/>
                </a:moveTo>
                <a:lnTo>
                  <a:pt x="181132" y="155623"/>
                </a:lnTo>
                <a:lnTo>
                  <a:pt x="86800" y="155623"/>
                </a:lnTo>
                <a:lnTo>
                  <a:pt x="74473" y="186611"/>
                </a:lnTo>
                <a:lnTo>
                  <a:pt x="193801" y="186611"/>
                </a:lnTo>
                <a:close/>
                <a:moveTo>
                  <a:pt x="168806" y="123951"/>
                </a:moveTo>
                <a:lnTo>
                  <a:pt x="161615" y="106488"/>
                </a:lnTo>
                <a:cubicBezTo>
                  <a:pt x="150145" y="77897"/>
                  <a:pt x="140215" y="54100"/>
                  <a:pt x="133880" y="36295"/>
                </a:cubicBezTo>
                <a:cubicBezTo>
                  <a:pt x="127888" y="54100"/>
                  <a:pt x="117959" y="77897"/>
                  <a:pt x="106488" y="106488"/>
                </a:cubicBezTo>
                <a:lnTo>
                  <a:pt x="99297" y="123951"/>
                </a:lnTo>
                <a:lnTo>
                  <a:pt x="168806" y="123951"/>
                </a:lnTo>
                <a:close/>
                <a:moveTo>
                  <a:pt x="271185" y="164697"/>
                </a:moveTo>
                <a:cubicBezTo>
                  <a:pt x="271185" y="100153"/>
                  <a:pt x="318779" y="56154"/>
                  <a:pt x="380241" y="56154"/>
                </a:cubicBezTo>
                <a:cubicBezTo>
                  <a:pt x="432971" y="56154"/>
                  <a:pt x="473033" y="86286"/>
                  <a:pt x="482106" y="138160"/>
                </a:cubicBezTo>
                <a:lnTo>
                  <a:pt x="441360" y="138160"/>
                </a:lnTo>
                <a:cubicBezTo>
                  <a:pt x="432286" y="106146"/>
                  <a:pt x="410373" y="91765"/>
                  <a:pt x="379556" y="91765"/>
                </a:cubicBezTo>
                <a:cubicBezTo>
                  <a:pt x="336413" y="91765"/>
                  <a:pt x="311760" y="123437"/>
                  <a:pt x="311760" y="164697"/>
                </a:cubicBezTo>
                <a:cubicBezTo>
                  <a:pt x="311760" y="207840"/>
                  <a:pt x="337954" y="237629"/>
                  <a:pt x="379898" y="237629"/>
                </a:cubicBezTo>
                <a:cubicBezTo>
                  <a:pt x="410373" y="237629"/>
                  <a:pt x="432971" y="222221"/>
                  <a:pt x="441703" y="194486"/>
                </a:cubicBezTo>
                <a:lnTo>
                  <a:pt x="482449" y="194486"/>
                </a:lnTo>
                <a:cubicBezTo>
                  <a:pt x="469780" y="245162"/>
                  <a:pt x="429376" y="273410"/>
                  <a:pt x="378186" y="273410"/>
                </a:cubicBezTo>
                <a:cubicBezTo>
                  <a:pt x="312273" y="273410"/>
                  <a:pt x="271185" y="227357"/>
                  <a:pt x="271185" y="164697"/>
                </a:cubicBezTo>
                <a:close/>
                <a:moveTo>
                  <a:pt x="512752" y="60092"/>
                </a:moveTo>
                <a:lnTo>
                  <a:pt x="549218" y="60092"/>
                </a:lnTo>
                <a:lnTo>
                  <a:pt x="550759" y="86628"/>
                </a:lnTo>
                <a:cubicBezTo>
                  <a:pt x="563770" y="67967"/>
                  <a:pt x="583287" y="56154"/>
                  <a:pt x="607769" y="56154"/>
                </a:cubicBezTo>
                <a:lnTo>
                  <a:pt x="611364" y="56154"/>
                </a:lnTo>
                <a:lnTo>
                  <a:pt x="611364" y="100153"/>
                </a:lnTo>
                <a:lnTo>
                  <a:pt x="605372" y="100153"/>
                </a:lnTo>
                <a:cubicBezTo>
                  <a:pt x="563770" y="100153"/>
                  <a:pt x="552299" y="123951"/>
                  <a:pt x="552299" y="161102"/>
                </a:cubicBezTo>
                <a:lnTo>
                  <a:pt x="552299" y="269302"/>
                </a:lnTo>
                <a:lnTo>
                  <a:pt x="512752" y="269302"/>
                </a:lnTo>
                <a:lnTo>
                  <a:pt x="512752" y="60092"/>
                </a:lnTo>
                <a:lnTo>
                  <a:pt x="512752" y="60092"/>
                </a:lnTo>
                <a:close/>
                <a:moveTo>
                  <a:pt x="617870" y="164697"/>
                </a:moveTo>
                <a:cubicBezTo>
                  <a:pt x="617870" y="100496"/>
                  <a:pt x="665807" y="56154"/>
                  <a:pt x="727611" y="56154"/>
                </a:cubicBezTo>
                <a:cubicBezTo>
                  <a:pt x="791812" y="56154"/>
                  <a:pt x="837352" y="102893"/>
                  <a:pt x="837352" y="164697"/>
                </a:cubicBezTo>
                <a:cubicBezTo>
                  <a:pt x="837352" y="227357"/>
                  <a:pt x="790956" y="273239"/>
                  <a:pt x="727611" y="273239"/>
                </a:cubicBezTo>
                <a:cubicBezTo>
                  <a:pt x="664266" y="273239"/>
                  <a:pt x="617870" y="227357"/>
                  <a:pt x="617870" y="164697"/>
                </a:cubicBezTo>
                <a:close/>
                <a:moveTo>
                  <a:pt x="796948" y="164354"/>
                </a:moveTo>
                <a:cubicBezTo>
                  <a:pt x="796948" y="123095"/>
                  <a:pt x="770069" y="91765"/>
                  <a:pt x="727611" y="91765"/>
                </a:cubicBezTo>
                <a:cubicBezTo>
                  <a:pt x="684468" y="91765"/>
                  <a:pt x="658616" y="123437"/>
                  <a:pt x="658616" y="164354"/>
                </a:cubicBezTo>
                <a:cubicBezTo>
                  <a:pt x="658616" y="208011"/>
                  <a:pt x="687549" y="237629"/>
                  <a:pt x="727953" y="237629"/>
                </a:cubicBezTo>
                <a:cubicBezTo>
                  <a:pt x="768871" y="237629"/>
                  <a:pt x="796948" y="206299"/>
                  <a:pt x="796948" y="164354"/>
                </a:cubicBezTo>
                <a:close/>
                <a:moveTo>
                  <a:pt x="866627" y="60092"/>
                </a:moveTo>
                <a:lnTo>
                  <a:pt x="901895" y="60092"/>
                </a:lnTo>
                <a:lnTo>
                  <a:pt x="904634" y="81835"/>
                </a:lnTo>
                <a:cubicBezTo>
                  <a:pt x="920899" y="64886"/>
                  <a:pt x="942984" y="56154"/>
                  <a:pt x="971574" y="56154"/>
                </a:cubicBezTo>
                <a:cubicBezTo>
                  <a:pt x="1021052" y="56154"/>
                  <a:pt x="1048787" y="85430"/>
                  <a:pt x="1048787" y="137304"/>
                </a:cubicBezTo>
                <a:lnTo>
                  <a:pt x="1048787" y="269302"/>
                </a:lnTo>
                <a:lnTo>
                  <a:pt x="1009239" y="269302"/>
                </a:lnTo>
                <a:lnTo>
                  <a:pt x="1009239" y="144837"/>
                </a:lnTo>
                <a:cubicBezTo>
                  <a:pt x="1009239" y="110768"/>
                  <a:pt x="995714" y="92107"/>
                  <a:pt x="963185" y="92107"/>
                </a:cubicBezTo>
                <a:cubicBezTo>
                  <a:pt x="927918" y="92107"/>
                  <a:pt x="906175" y="114706"/>
                  <a:pt x="906175" y="148775"/>
                </a:cubicBezTo>
                <a:lnTo>
                  <a:pt x="906175" y="269302"/>
                </a:lnTo>
                <a:lnTo>
                  <a:pt x="866627" y="269302"/>
                </a:lnTo>
                <a:lnTo>
                  <a:pt x="866627" y="60092"/>
                </a:lnTo>
                <a:lnTo>
                  <a:pt x="866627" y="60092"/>
                </a:lnTo>
                <a:close/>
                <a:moveTo>
                  <a:pt x="1092101" y="60092"/>
                </a:moveTo>
                <a:lnTo>
                  <a:pt x="1131306" y="60092"/>
                </a:lnTo>
                <a:lnTo>
                  <a:pt x="1131306" y="269302"/>
                </a:lnTo>
                <a:lnTo>
                  <a:pt x="1092101" y="269302"/>
                </a:lnTo>
                <a:lnTo>
                  <a:pt x="1092101" y="60092"/>
                </a:lnTo>
                <a:close/>
                <a:moveTo>
                  <a:pt x="1172224" y="204758"/>
                </a:moveTo>
                <a:lnTo>
                  <a:pt x="1210744" y="204758"/>
                </a:lnTo>
                <a:cubicBezTo>
                  <a:pt x="1214682" y="230096"/>
                  <a:pt x="1234884" y="241224"/>
                  <a:pt x="1264673" y="241224"/>
                </a:cubicBezTo>
                <a:cubicBezTo>
                  <a:pt x="1289326" y="241224"/>
                  <a:pt x="1307816" y="231637"/>
                  <a:pt x="1307816" y="212291"/>
                </a:cubicBezTo>
                <a:cubicBezTo>
                  <a:pt x="1307816" y="198766"/>
                  <a:pt x="1301482" y="193288"/>
                  <a:pt x="1291552" y="189692"/>
                </a:cubicBezTo>
                <a:cubicBezTo>
                  <a:pt x="1281965" y="186097"/>
                  <a:pt x="1272206" y="184556"/>
                  <a:pt x="1252347" y="181303"/>
                </a:cubicBezTo>
                <a:cubicBezTo>
                  <a:pt x="1231802" y="178222"/>
                  <a:pt x="1217421" y="174969"/>
                  <a:pt x="1205095" y="168977"/>
                </a:cubicBezTo>
                <a:cubicBezTo>
                  <a:pt x="1186091" y="159903"/>
                  <a:pt x="1178558" y="142783"/>
                  <a:pt x="1178558" y="123779"/>
                </a:cubicBezTo>
                <a:cubicBezTo>
                  <a:pt x="1178558" y="79438"/>
                  <a:pt x="1213484" y="55983"/>
                  <a:pt x="1258168" y="55983"/>
                </a:cubicBezTo>
                <a:cubicBezTo>
                  <a:pt x="1306960" y="55983"/>
                  <a:pt x="1339318" y="78582"/>
                  <a:pt x="1341714" y="124122"/>
                </a:cubicBezTo>
                <a:lnTo>
                  <a:pt x="1304050" y="124122"/>
                </a:lnTo>
                <a:cubicBezTo>
                  <a:pt x="1301653" y="99982"/>
                  <a:pt x="1282650" y="87998"/>
                  <a:pt x="1258168" y="87998"/>
                </a:cubicBezTo>
                <a:cubicBezTo>
                  <a:pt x="1231974" y="87998"/>
                  <a:pt x="1216565" y="101009"/>
                  <a:pt x="1216565" y="118815"/>
                </a:cubicBezTo>
                <a:cubicBezTo>
                  <a:pt x="1216565" y="130285"/>
                  <a:pt x="1222044" y="136277"/>
                  <a:pt x="1232487" y="140215"/>
                </a:cubicBezTo>
                <a:cubicBezTo>
                  <a:pt x="1242759" y="144153"/>
                  <a:pt x="1261763" y="146207"/>
                  <a:pt x="1278027" y="148604"/>
                </a:cubicBezTo>
                <a:cubicBezTo>
                  <a:pt x="1293435" y="151001"/>
                  <a:pt x="1307816" y="153740"/>
                  <a:pt x="1320828" y="160930"/>
                </a:cubicBezTo>
                <a:cubicBezTo>
                  <a:pt x="1338290" y="170346"/>
                  <a:pt x="1346508" y="188665"/>
                  <a:pt x="1346508" y="207326"/>
                </a:cubicBezTo>
                <a:cubicBezTo>
                  <a:pt x="1346508" y="227186"/>
                  <a:pt x="1338975" y="244648"/>
                  <a:pt x="1324765" y="256119"/>
                </a:cubicBezTo>
                <a:cubicBezTo>
                  <a:pt x="1309700" y="268446"/>
                  <a:pt x="1289840" y="273239"/>
                  <a:pt x="1264502" y="273239"/>
                </a:cubicBezTo>
                <a:cubicBezTo>
                  <a:pt x="1213484" y="273410"/>
                  <a:pt x="1176162" y="254407"/>
                  <a:pt x="1172224" y="204758"/>
                </a:cubicBezTo>
                <a:close/>
              </a:path>
            </a:pathLst>
          </a:custGeom>
          <a:solidFill>
            <a:srgbClr val="FFFFFF"/>
          </a:solidFill>
          <a:ln w="1707" cap="flat">
            <a:noFill/>
            <a:prstDash val="solid"/>
            <a:miter/>
          </a:ln>
        </p:spPr>
        <p:txBody>
          <a:bodyPr rtlCol="0" anchor="ctr"/>
          <a:lstStyle/>
          <a:p>
            <a:endParaRPr lang="en-US" noProof="0"/>
          </a:p>
        </p:txBody>
      </p:sp>
    </p:spTree>
    <p:extLst>
      <p:ext uri="{BB962C8B-B14F-4D97-AF65-F5344CB8AC3E}">
        <p14:creationId xmlns:p14="http://schemas.microsoft.com/office/powerpoint/2010/main" val="2703636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oll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92F2B6D-130E-5065-BFAF-0477C50A8162}"/>
              </a:ext>
            </a:extLst>
          </p:cNvPr>
          <p:cNvSpPr/>
          <p:nvPr userDrawn="1"/>
        </p:nvSpPr>
        <p:spPr>
          <a:xfrm>
            <a:off x="0" y="0"/>
            <a:ext cx="9144000" cy="5143500"/>
          </a:xfrm>
          <a:prstGeom prst="rect">
            <a:avLst/>
          </a:prstGeom>
          <a:gradFill>
            <a:gsLst>
              <a:gs pos="75000">
                <a:srgbClr val="0C2090"/>
              </a:gs>
              <a:gs pos="0">
                <a:schemeClr val="bg2"/>
              </a:gs>
              <a:gs pos="100000">
                <a:srgbClr val="1820B0"/>
              </a:gs>
            </a:gsLst>
            <a:lin ang="189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3200" noProof="0" dirty="0">
              <a:solidFill>
                <a:schemeClr val="bg2"/>
              </a:solidFill>
            </a:endParaRPr>
          </a:p>
        </p:txBody>
      </p:sp>
      <p:sp>
        <p:nvSpPr>
          <p:cNvPr id="20" name="Text Placeholder 19">
            <a:extLst>
              <a:ext uri="{FF2B5EF4-FFF2-40B4-BE49-F238E27FC236}">
                <a16:creationId xmlns:a16="http://schemas.microsoft.com/office/drawing/2014/main" id="{CFF8A04C-8B62-FB65-0632-F1C9CA39D4D1}"/>
              </a:ext>
            </a:extLst>
          </p:cNvPr>
          <p:cNvSpPr>
            <a:spLocks noGrp="1"/>
          </p:cNvSpPr>
          <p:nvPr>
            <p:ph type="body" sz="quarter" idx="30" hasCustomPrompt="1"/>
          </p:nvPr>
        </p:nvSpPr>
        <p:spPr>
          <a:xfrm>
            <a:off x="3672305" y="3023915"/>
            <a:ext cx="1799389" cy="503237"/>
          </a:xfrm>
          <a:prstGeom prst="rect">
            <a:avLst/>
          </a:prstGeom>
          <a:noFill/>
          <a:ln w="9525">
            <a:solidFill>
              <a:schemeClr val="tx2">
                <a:lumMod val="40000"/>
                <a:lumOff val="6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noAutofit/>
          </a:bodyPr>
          <a:lstStyle>
            <a:lvl1pPr marL="0" indent="0" algn="ctr">
              <a:buNone/>
              <a:defRPr lang="en-GB" sz="1800" dirty="0" smtClean="0">
                <a:solidFill>
                  <a:schemeClr val="bg1"/>
                </a:solidFill>
                <a:cs typeface="Calibri" panose="020F0502020204030204" pitchFamily="34" charset="0"/>
              </a:defRPr>
            </a:lvl1pPr>
            <a:lvl2pPr>
              <a:defRPr lang="en-GB" dirty="0" smtClean="0"/>
            </a:lvl2pPr>
            <a:lvl3pPr>
              <a:defRPr lang="en-GB" sz="1800" dirty="0" smtClean="0"/>
            </a:lvl3pPr>
            <a:lvl4pPr>
              <a:defRPr lang="en-GB" sz="1800" dirty="0" smtClean="0"/>
            </a:lvl4pPr>
            <a:lvl5pPr>
              <a:defRPr lang="en-RS" sz="1800" dirty="0"/>
            </a:lvl5pPr>
          </a:lstStyle>
          <a:p>
            <a:pPr marL="0" lvl="0" algn="ctr" defTabSz="914400" eaLnBrk="0" fontAlgn="base" hangingPunct="0">
              <a:spcBef>
                <a:spcPts val="1800"/>
              </a:spcBef>
              <a:spcAft>
                <a:spcPct val="0"/>
              </a:spcAft>
            </a:pPr>
            <a:r>
              <a:rPr lang="en-US" noProof="0" dirty="0"/>
              <a:t>B. Answer 2</a:t>
            </a:r>
          </a:p>
        </p:txBody>
      </p:sp>
      <p:sp>
        <p:nvSpPr>
          <p:cNvPr id="4" name="Freeform: Shape 3">
            <a:extLst>
              <a:ext uri="{FF2B5EF4-FFF2-40B4-BE49-F238E27FC236}">
                <a16:creationId xmlns:a16="http://schemas.microsoft.com/office/drawing/2014/main" id="{8EF3151D-B3E4-4037-9ABF-D3094C1AEFFC}"/>
              </a:ext>
            </a:extLst>
          </p:cNvPr>
          <p:cNvSpPr/>
          <p:nvPr/>
        </p:nvSpPr>
        <p:spPr>
          <a:xfrm>
            <a:off x="4268270" y="4639285"/>
            <a:ext cx="602587" cy="125103"/>
          </a:xfrm>
          <a:custGeom>
            <a:avLst/>
            <a:gdLst>
              <a:gd name="connsiteX0" fmla="*/ 219734 w 602587"/>
              <a:gd name="connsiteY0" fmla="*/ 66397 h 125103"/>
              <a:gd name="connsiteX1" fmla="*/ 214374 w 602587"/>
              <a:gd name="connsiteY1" fmla="*/ 83255 h 125103"/>
              <a:gd name="connsiteX2" fmla="*/ 213887 w 602587"/>
              <a:gd name="connsiteY2" fmla="*/ 83255 h 125103"/>
              <a:gd name="connsiteX3" fmla="*/ 206579 w 602587"/>
              <a:gd name="connsiteY3" fmla="*/ 63084 h 125103"/>
              <a:gd name="connsiteX4" fmla="*/ 192937 w 602587"/>
              <a:gd name="connsiteY4" fmla="*/ 28005 h 125103"/>
              <a:gd name="connsiteX5" fmla="*/ 178613 w 602587"/>
              <a:gd name="connsiteY5" fmla="*/ 28005 h 125103"/>
              <a:gd name="connsiteX6" fmla="*/ 207846 w 602587"/>
              <a:gd name="connsiteY6" fmla="*/ 99723 h 125103"/>
              <a:gd name="connsiteX7" fmla="*/ 205897 w 602587"/>
              <a:gd name="connsiteY7" fmla="*/ 104595 h 125103"/>
              <a:gd name="connsiteX8" fmla="*/ 193229 w 602587"/>
              <a:gd name="connsiteY8" fmla="*/ 113170 h 125103"/>
              <a:gd name="connsiteX9" fmla="*/ 188454 w 602587"/>
              <a:gd name="connsiteY9" fmla="*/ 113170 h 125103"/>
              <a:gd name="connsiteX10" fmla="*/ 188454 w 602587"/>
              <a:gd name="connsiteY10" fmla="*/ 124960 h 125103"/>
              <a:gd name="connsiteX11" fmla="*/ 194788 w 602587"/>
              <a:gd name="connsiteY11" fmla="*/ 124960 h 125103"/>
              <a:gd name="connsiteX12" fmla="*/ 218662 w 602587"/>
              <a:gd name="connsiteY12" fmla="*/ 106251 h 125103"/>
              <a:gd name="connsiteX13" fmla="*/ 246433 w 602587"/>
              <a:gd name="connsiteY13" fmla="*/ 28297 h 125103"/>
              <a:gd name="connsiteX14" fmla="*/ 232499 w 602587"/>
              <a:gd name="connsiteY14" fmla="*/ 28297 h 125103"/>
              <a:gd name="connsiteX15" fmla="*/ 70841 w 602587"/>
              <a:gd name="connsiteY15" fmla="*/ 7931 h 125103"/>
              <a:gd name="connsiteX16" fmla="*/ 59148 w 602587"/>
              <a:gd name="connsiteY16" fmla="*/ 7931 h 125103"/>
              <a:gd name="connsiteX17" fmla="*/ 53009 w 602587"/>
              <a:gd name="connsiteY17" fmla="*/ 32584 h 125103"/>
              <a:gd name="connsiteX18" fmla="*/ 35372 w 602587"/>
              <a:gd name="connsiteY18" fmla="*/ 32584 h 125103"/>
              <a:gd name="connsiteX19" fmla="*/ 41218 w 602587"/>
              <a:gd name="connsiteY19" fmla="*/ 7444 h 125103"/>
              <a:gd name="connsiteX20" fmla="*/ 29525 w 602587"/>
              <a:gd name="connsiteY20" fmla="*/ 7444 h 125103"/>
              <a:gd name="connsiteX21" fmla="*/ 23776 w 602587"/>
              <a:gd name="connsiteY21" fmla="*/ 32584 h 125103"/>
              <a:gd name="connsiteX22" fmla="*/ 9354 w 602587"/>
              <a:gd name="connsiteY22" fmla="*/ 32584 h 125103"/>
              <a:gd name="connsiteX23" fmla="*/ 7113 w 602587"/>
              <a:gd name="connsiteY23" fmla="*/ 43011 h 125103"/>
              <a:gd name="connsiteX24" fmla="*/ 21340 w 602587"/>
              <a:gd name="connsiteY24" fmla="*/ 43011 h 125103"/>
              <a:gd name="connsiteX25" fmla="*/ 16565 w 602587"/>
              <a:gd name="connsiteY25" fmla="*/ 63182 h 125103"/>
              <a:gd name="connsiteX26" fmla="*/ 2046 w 602587"/>
              <a:gd name="connsiteY26" fmla="*/ 63182 h 125103"/>
              <a:gd name="connsiteX27" fmla="*/ -195 w 602587"/>
              <a:gd name="connsiteY27" fmla="*/ 73803 h 125103"/>
              <a:gd name="connsiteX28" fmla="*/ 14129 w 602587"/>
              <a:gd name="connsiteY28" fmla="*/ 73803 h 125103"/>
              <a:gd name="connsiteX29" fmla="*/ 8185 w 602587"/>
              <a:gd name="connsiteY29" fmla="*/ 99528 h 125103"/>
              <a:gd name="connsiteX30" fmla="*/ 19683 w 602587"/>
              <a:gd name="connsiteY30" fmla="*/ 99528 h 125103"/>
              <a:gd name="connsiteX31" fmla="*/ 25627 w 602587"/>
              <a:gd name="connsiteY31" fmla="*/ 73803 h 125103"/>
              <a:gd name="connsiteX32" fmla="*/ 43362 w 602587"/>
              <a:gd name="connsiteY32" fmla="*/ 73803 h 125103"/>
              <a:gd name="connsiteX33" fmla="*/ 37418 w 602587"/>
              <a:gd name="connsiteY33" fmla="*/ 99528 h 125103"/>
              <a:gd name="connsiteX34" fmla="*/ 48916 w 602587"/>
              <a:gd name="connsiteY34" fmla="*/ 99528 h 125103"/>
              <a:gd name="connsiteX35" fmla="*/ 54860 w 602587"/>
              <a:gd name="connsiteY35" fmla="*/ 73803 h 125103"/>
              <a:gd name="connsiteX36" fmla="*/ 69672 w 602587"/>
              <a:gd name="connsiteY36" fmla="*/ 73803 h 125103"/>
              <a:gd name="connsiteX37" fmla="*/ 71913 w 602587"/>
              <a:gd name="connsiteY37" fmla="*/ 63182 h 125103"/>
              <a:gd name="connsiteX38" fmla="*/ 57394 w 602587"/>
              <a:gd name="connsiteY38" fmla="*/ 63182 h 125103"/>
              <a:gd name="connsiteX39" fmla="*/ 62168 w 602587"/>
              <a:gd name="connsiteY39" fmla="*/ 43011 h 125103"/>
              <a:gd name="connsiteX40" fmla="*/ 76687 w 602587"/>
              <a:gd name="connsiteY40" fmla="*/ 43011 h 125103"/>
              <a:gd name="connsiteX41" fmla="*/ 78929 w 602587"/>
              <a:gd name="connsiteY41" fmla="*/ 32584 h 125103"/>
              <a:gd name="connsiteX42" fmla="*/ 64604 w 602587"/>
              <a:gd name="connsiteY42" fmla="*/ 32584 h 125103"/>
              <a:gd name="connsiteX43" fmla="*/ 46188 w 602587"/>
              <a:gd name="connsiteY43" fmla="*/ 63669 h 125103"/>
              <a:gd name="connsiteX44" fmla="*/ 28551 w 602587"/>
              <a:gd name="connsiteY44" fmla="*/ 63669 h 125103"/>
              <a:gd name="connsiteX45" fmla="*/ 33325 w 602587"/>
              <a:gd name="connsiteY45" fmla="*/ 43498 h 125103"/>
              <a:gd name="connsiteX46" fmla="*/ 50962 w 602587"/>
              <a:gd name="connsiteY46" fmla="*/ 43498 h 125103"/>
              <a:gd name="connsiteX47" fmla="*/ 131450 w 602587"/>
              <a:gd name="connsiteY47" fmla="*/ 89101 h 125103"/>
              <a:gd name="connsiteX48" fmla="*/ 101146 w 602587"/>
              <a:gd name="connsiteY48" fmla="*/ 53535 h 125103"/>
              <a:gd name="connsiteX49" fmla="*/ 130379 w 602587"/>
              <a:gd name="connsiteY49" fmla="*/ 18747 h 125103"/>
              <a:gd name="connsiteX50" fmla="*/ 158345 w 602587"/>
              <a:gd name="connsiteY50" fmla="*/ 40088 h 125103"/>
              <a:gd name="connsiteX51" fmla="*/ 172961 w 602587"/>
              <a:gd name="connsiteY51" fmla="*/ 40088 h 125103"/>
              <a:gd name="connsiteX52" fmla="*/ 130963 w 602587"/>
              <a:gd name="connsiteY52" fmla="*/ 6080 h 125103"/>
              <a:gd name="connsiteX53" fmla="*/ 86597 w 602587"/>
              <a:gd name="connsiteY53" fmla="*/ 49403 h 125103"/>
              <a:gd name="connsiteX54" fmla="*/ 86724 w 602587"/>
              <a:gd name="connsiteY54" fmla="*/ 53340 h 125103"/>
              <a:gd name="connsiteX55" fmla="*/ 130963 w 602587"/>
              <a:gd name="connsiteY55" fmla="*/ 100795 h 125103"/>
              <a:gd name="connsiteX56" fmla="*/ 173156 w 602587"/>
              <a:gd name="connsiteY56" fmla="*/ 66202 h 125103"/>
              <a:gd name="connsiteX57" fmla="*/ 158929 w 602587"/>
              <a:gd name="connsiteY57" fmla="*/ 66202 h 125103"/>
              <a:gd name="connsiteX58" fmla="*/ 131450 w 602587"/>
              <a:gd name="connsiteY58" fmla="*/ 88614 h 125103"/>
              <a:gd name="connsiteX59" fmla="*/ 553184 w 602587"/>
              <a:gd name="connsiteY59" fmla="*/ 7834 h 125103"/>
              <a:gd name="connsiteX60" fmla="*/ 540224 w 602587"/>
              <a:gd name="connsiteY60" fmla="*/ 7834 h 125103"/>
              <a:gd name="connsiteX61" fmla="*/ 540224 w 602587"/>
              <a:gd name="connsiteY61" fmla="*/ 20209 h 125103"/>
              <a:gd name="connsiteX62" fmla="*/ 553476 w 602587"/>
              <a:gd name="connsiteY62" fmla="*/ 20209 h 125103"/>
              <a:gd name="connsiteX63" fmla="*/ 465485 w 602587"/>
              <a:gd name="connsiteY63" fmla="*/ 99918 h 125103"/>
              <a:gd name="connsiteX64" fmla="*/ 479030 w 602587"/>
              <a:gd name="connsiteY64" fmla="*/ 99918 h 125103"/>
              <a:gd name="connsiteX65" fmla="*/ 479030 w 602587"/>
              <a:gd name="connsiteY65" fmla="*/ 59479 h 125103"/>
              <a:gd name="connsiteX66" fmla="*/ 516253 w 602587"/>
              <a:gd name="connsiteY66" fmla="*/ 59479 h 125103"/>
              <a:gd name="connsiteX67" fmla="*/ 516253 w 602587"/>
              <a:gd name="connsiteY67" fmla="*/ 47006 h 125103"/>
              <a:gd name="connsiteX68" fmla="*/ 479030 w 602587"/>
              <a:gd name="connsiteY68" fmla="*/ 47006 h 125103"/>
              <a:gd name="connsiteX69" fmla="*/ 479030 w 602587"/>
              <a:gd name="connsiteY69" fmla="*/ 19722 h 125103"/>
              <a:gd name="connsiteX70" fmla="*/ 529115 w 602587"/>
              <a:gd name="connsiteY70" fmla="*/ 19722 h 125103"/>
              <a:gd name="connsiteX71" fmla="*/ 529115 w 602587"/>
              <a:gd name="connsiteY71" fmla="*/ 7347 h 125103"/>
              <a:gd name="connsiteX72" fmla="*/ 465485 w 602587"/>
              <a:gd name="connsiteY72" fmla="*/ 7347 h 125103"/>
              <a:gd name="connsiteX73" fmla="*/ 540224 w 602587"/>
              <a:gd name="connsiteY73" fmla="*/ 28297 h 125103"/>
              <a:gd name="connsiteX74" fmla="*/ 540224 w 602587"/>
              <a:gd name="connsiteY74" fmla="*/ 99430 h 125103"/>
              <a:gd name="connsiteX75" fmla="*/ 553573 w 602587"/>
              <a:gd name="connsiteY75" fmla="*/ 99430 h 125103"/>
              <a:gd name="connsiteX76" fmla="*/ 553573 w 602587"/>
              <a:gd name="connsiteY76" fmla="*/ 28297 h 125103"/>
              <a:gd name="connsiteX77" fmla="*/ 292913 w 602587"/>
              <a:gd name="connsiteY77" fmla="*/ 26933 h 125103"/>
              <a:gd name="connsiteX78" fmla="*/ 268845 w 602587"/>
              <a:gd name="connsiteY78" fmla="*/ 36092 h 125103"/>
              <a:gd name="connsiteX79" fmla="*/ 268845 w 602587"/>
              <a:gd name="connsiteY79" fmla="*/ -59 h 125103"/>
              <a:gd name="connsiteX80" fmla="*/ 255690 w 602587"/>
              <a:gd name="connsiteY80" fmla="*/ -59 h 125103"/>
              <a:gd name="connsiteX81" fmla="*/ 255690 w 602587"/>
              <a:gd name="connsiteY81" fmla="*/ 99430 h 125103"/>
              <a:gd name="connsiteX82" fmla="*/ 267383 w 602587"/>
              <a:gd name="connsiteY82" fmla="*/ 99430 h 125103"/>
              <a:gd name="connsiteX83" fmla="*/ 268455 w 602587"/>
              <a:gd name="connsiteY83" fmla="*/ 91927 h 125103"/>
              <a:gd name="connsiteX84" fmla="*/ 291842 w 602587"/>
              <a:gd name="connsiteY84" fmla="*/ 100795 h 125103"/>
              <a:gd name="connsiteX85" fmla="*/ 327379 w 602587"/>
              <a:gd name="connsiteY85" fmla="*/ 66770 h 125103"/>
              <a:gd name="connsiteX86" fmla="*/ 327311 w 602587"/>
              <a:gd name="connsiteY86" fmla="*/ 63766 h 125103"/>
              <a:gd name="connsiteX87" fmla="*/ 296782 w 602587"/>
              <a:gd name="connsiteY87" fmla="*/ 26782 h 125103"/>
              <a:gd name="connsiteX88" fmla="*/ 292621 w 602587"/>
              <a:gd name="connsiteY88" fmla="*/ 26640 h 125103"/>
              <a:gd name="connsiteX89" fmla="*/ 290965 w 602587"/>
              <a:gd name="connsiteY89" fmla="*/ 89589 h 125103"/>
              <a:gd name="connsiteX90" fmla="*/ 268124 w 602587"/>
              <a:gd name="connsiteY90" fmla="*/ 61272 h 125103"/>
              <a:gd name="connsiteX91" fmla="*/ 290965 w 602587"/>
              <a:gd name="connsiteY91" fmla="*/ 38431 h 125103"/>
              <a:gd name="connsiteX92" fmla="*/ 314078 w 602587"/>
              <a:gd name="connsiteY92" fmla="*/ 62088 h 125103"/>
              <a:gd name="connsiteX93" fmla="*/ 313961 w 602587"/>
              <a:gd name="connsiteY93" fmla="*/ 64156 h 125103"/>
              <a:gd name="connsiteX94" fmla="*/ 293011 w 602587"/>
              <a:gd name="connsiteY94" fmla="*/ 89207 h 125103"/>
              <a:gd name="connsiteX95" fmla="*/ 290672 w 602587"/>
              <a:gd name="connsiteY95" fmla="*/ 89296 h 125103"/>
              <a:gd name="connsiteX96" fmla="*/ 602197 w 602587"/>
              <a:gd name="connsiteY96" fmla="*/ 88614 h 125103"/>
              <a:gd name="connsiteX97" fmla="*/ 594889 w 602587"/>
              <a:gd name="connsiteY97" fmla="*/ 88614 h 125103"/>
              <a:gd name="connsiteX98" fmla="*/ 585827 w 602587"/>
              <a:gd name="connsiteY98" fmla="*/ 78870 h 125103"/>
              <a:gd name="connsiteX99" fmla="*/ 585827 w 602587"/>
              <a:gd name="connsiteY99" fmla="*/ 38626 h 125103"/>
              <a:gd name="connsiteX100" fmla="*/ 602197 w 602587"/>
              <a:gd name="connsiteY100" fmla="*/ 38626 h 125103"/>
              <a:gd name="connsiteX101" fmla="*/ 602197 w 602587"/>
              <a:gd name="connsiteY101" fmla="*/ 28297 h 125103"/>
              <a:gd name="connsiteX102" fmla="*/ 586022 w 602587"/>
              <a:gd name="connsiteY102" fmla="*/ 28297 h 125103"/>
              <a:gd name="connsiteX103" fmla="*/ 586022 w 602587"/>
              <a:gd name="connsiteY103" fmla="*/ 12706 h 125103"/>
              <a:gd name="connsiteX104" fmla="*/ 572965 w 602587"/>
              <a:gd name="connsiteY104" fmla="*/ 12706 h 125103"/>
              <a:gd name="connsiteX105" fmla="*/ 572965 w 602587"/>
              <a:gd name="connsiteY105" fmla="*/ 28297 h 125103"/>
              <a:gd name="connsiteX106" fmla="*/ 563220 w 602587"/>
              <a:gd name="connsiteY106" fmla="*/ 28297 h 125103"/>
              <a:gd name="connsiteX107" fmla="*/ 563220 w 602587"/>
              <a:gd name="connsiteY107" fmla="*/ 38918 h 125103"/>
              <a:gd name="connsiteX108" fmla="*/ 572965 w 602587"/>
              <a:gd name="connsiteY108" fmla="*/ 38918 h 125103"/>
              <a:gd name="connsiteX109" fmla="*/ 572965 w 602587"/>
              <a:gd name="connsiteY109" fmla="*/ 81306 h 125103"/>
              <a:gd name="connsiteX110" fmla="*/ 590992 w 602587"/>
              <a:gd name="connsiteY110" fmla="*/ 99723 h 125103"/>
              <a:gd name="connsiteX111" fmla="*/ 602393 w 602587"/>
              <a:gd name="connsiteY111" fmla="*/ 99723 h 125103"/>
              <a:gd name="connsiteX112" fmla="*/ 431575 w 602587"/>
              <a:gd name="connsiteY112" fmla="*/ 39893 h 125103"/>
              <a:gd name="connsiteX113" fmla="*/ 431575 w 602587"/>
              <a:gd name="connsiteY113" fmla="*/ 39893 h 125103"/>
              <a:gd name="connsiteX114" fmla="*/ 431575 w 602587"/>
              <a:gd name="connsiteY114" fmla="*/ 28784 h 125103"/>
              <a:gd name="connsiteX115" fmla="*/ 419395 w 602587"/>
              <a:gd name="connsiteY115" fmla="*/ 28784 h 125103"/>
              <a:gd name="connsiteX116" fmla="*/ 419395 w 602587"/>
              <a:gd name="connsiteY116" fmla="*/ 99430 h 125103"/>
              <a:gd name="connsiteX117" fmla="*/ 432549 w 602587"/>
              <a:gd name="connsiteY117" fmla="*/ 99430 h 125103"/>
              <a:gd name="connsiteX118" fmla="*/ 432549 w 602587"/>
              <a:gd name="connsiteY118" fmla="*/ 62207 h 125103"/>
              <a:gd name="connsiteX119" fmla="*/ 449991 w 602587"/>
              <a:gd name="connsiteY119" fmla="*/ 41062 h 125103"/>
              <a:gd name="connsiteX120" fmla="*/ 456326 w 602587"/>
              <a:gd name="connsiteY120" fmla="*/ 41062 h 125103"/>
              <a:gd name="connsiteX121" fmla="*/ 456326 w 602587"/>
              <a:gd name="connsiteY121" fmla="*/ 28297 h 125103"/>
              <a:gd name="connsiteX122" fmla="*/ 452135 w 602587"/>
              <a:gd name="connsiteY122" fmla="*/ 28297 h 125103"/>
              <a:gd name="connsiteX123" fmla="*/ 431283 w 602587"/>
              <a:gd name="connsiteY123" fmla="*/ 39113 h 125103"/>
              <a:gd name="connsiteX124" fmla="*/ 371940 w 602587"/>
              <a:gd name="connsiteY124" fmla="*/ 27420 h 125103"/>
              <a:gd name="connsiteX125" fmla="*/ 336704 w 602587"/>
              <a:gd name="connsiteY125" fmla="*/ 62537 h 125103"/>
              <a:gd name="connsiteX126" fmla="*/ 336763 w 602587"/>
              <a:gd name="connsiteY126" fmla="*/ 64643 h 125103"/>
              <a:gd name="connsiteX127" fmla="*/ 368325 w 602587"/>
              <a:gd name="connsiteY127" fmla="*/ 101478 h 125103"/>
              <a:gd name="connsiteX128" fmla="*/ 371550 w 602587"/>
              <a:gd name="connsiteY128" fmla="*/ 101574 h 125103"/>
              <a:gd name="connsiteX129" fmla="*/ 403804 w 602587"/>
              <a:gd name="connsiteY129" fmla="*/ 77798 h 125103"/>
              <a:gd name="connsiteX130" fmla="*/ 391136 w 602587"/>
              <a:gd name="connsiteY130" fmla="*/ 77798 h 125103"/>
              <a:gd name="connsiteX131" fmla="*/ 371647 w 602587"/>
              <a:gd name="connsiteY131" fmla="*/ 89199 h 125103"/>
              <a:gd name="connsiteX132" fmla="*/ 349421 w 602587"/>
              <a:gd name="connsiteY132" fmla="*/ 66993 h 125103"/>
              <a:gd name="connsiteX133" fmla="*/ 349430 w 602587"/>
              <a:gd name="connsiteY133" fmla="*/ 66300 h 125103"/>
              <a:gd name="connsiteX134" fmla="*/ 404973 w 602587"/>
              <a:gd name="connsiteY134" fmla="*/ 66300 h 125103"/>
              <a:gd name="connsiteX135" fmla="*/ 371647 w 602587"/>
              <a:gd name="connsiteY135" fmla="*/ 26640 h 125103"/>
              <a:gd name="connsiteX136" fmla="*/ 350405 w 602587"/>
              <a:gd name="connsiteY136" fmla="*/ 56653 h 125103"/>
              <a:gd name="connsiteX137" fmla="*/ 371647 w 602587"/>
              <a:gd name="connsiteY137" fmla="*/ 38041 h 125103"/>
              <a:gd name="connsiteX138" fmla="*/ 391916 w 602587"/>
              <a:gd name="connsiteY138" fmla="*/ 56458 h 125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602587" h="125103">
                <a:moveTo>
                  <a:pt x="219734" y="66397"/>
                </a:moveTo>
                <a:cubicBezTo>
                  <a:pt x="217200" y="74193"/>
                  <a:pt x="215836" y="78383"/>
                  <a:pt x="214374" y="83255"/>
                </a:cubicBezTo>
                <a:lnTo>
                  <a:pt x="213887" y="83255"/>
                </a:lnTo>
                <a:cubicBezTo>
                  <a:pt x="212426" y="78480"/>
                  <a:pt x="210671" y="73511"/>
                  <a:pt x="206579" y="63084"/>
                </a:cubicBezTo>
                <a:lnTo>
                  <a:pt x="192937" y="28005"/>
                </a:lnTo>
                <a:lnTo>
                  <a:pt x="178613" y="28005"/>
                </a:lnTo>
                <a:lnTo>
                  <a:pt x="207846" y="99723"/>
                </a:lnTo>
                <a:lnTo>
                  <a:pt x="205897" y="104595"/>
                </a:lnTo>
                <a:cubicBezTo>
                  <a:pt x="203461" y="111806"/>
                  <a:pt x="200245" y="113170"/>
                  <a:pt x="193229" y="113170"/>
                </a:cubicBezTo>
                <a:lnTo>
                  <a:pt x="188454" y="113170"/>
                </a:lnTo>
                <a:lnTo>
                  <a:pt x="188454" y="124960"/>
                </a:lnTo>
                <a:lnTo>
                  <a:pt x="194788" y="124960"/>
                </a:lnTo>
                <a:cubicBezTo>
                  <a:pt x="206423" y="125971"/>
                  <a:pt x="216859" y="117794"/>
                  <a:pt x="218662" y="106251"/>
                </a:cubicBezTo>
                <a:lnTo>
                  <a:pt x="246433" y="28297"/>
                </a:lnTo>
                <a:lnTo>
                  <a:pt x="232499" y="28297"/>
                </a:lnTo>
                <a:close/>
                <a:moveTo>
                  <a:pt x="70841" y="7931"/>
                </a:moveTo>
                <a:lnTo>
                  <a:pt x="59148" y="7931"/>
                </a:lnTo>
                <a:lnTo>
                  <a:pt x="53009" y="32584"/>
                </a:lnTo>
                <a:lnTo>
                  <a:pt x="35372" y="32584"/>
                </a:lnTo>
                <a:lnTo>
                  <a:pt x="41218" y="7444"/>
                </a:lnTo>
                <a:lnTo>
                  <a:pt x="29525" y="7444"/>
                </a:lnTo>
                <a:lnTo>
                  <a:pt x="23776" y="32584"/>
                </a:lnTo>
                <a:lnTo>
                  <a:pt x="9354" y="32584"/>
                </a:lnTo>
                <a:lnTo>
                  <a:pt x="7113" y="43011"/>
                </a:lnTo>
                <a:lnTo>
                  <a:pt x="21340" y="43011"/>
                </a:lnTo>
                <a:lnTo>
                  <a:pt x="16565" y="63182"/>
                </a:lnTo>
                <a:lnTo>
                  <a:pt x="2046" y="63182"/>
                </a:lnTo>
                <a:lnTo>
                  <a:pt x="-195" y="73803"/>
                </a:lnTo>
                <a:lnTo>
                  <a:pt x="14129" y="73803"/>
                </a:lnTo>
                <a:lnTo>
                  <a:pt x="8185" y="99528"/>
                </a:lnTo>
                <a:lnTo>
                  <a:pt x="19683" y="99528"/>
                </a:lnTo>
                <a:lnTo>
                  <a:pt x="25627" y="73803"/>
                </a:lnTo>
                <a:lnTo>
                  <a:pt x="43362" y="73803"/>
                </a:lnTo>
                <a:lnTo>
                  <a:pt x="37418" y="99528"/>
                </a:lnTo>
                <a:lnTo>
                  <a:pt x="48916" y="99528"/>
                </a:lnTo>
                <a:lnTo>
                  <a:pt x="54860" y="73803"/>
                </a:lnTo>
                <a:lnTo>
                  <a:pt x="69672" y="73803"/>
                </a:lnTo>
                <a:lnTo>
                  <a:pt x="71913" y="63182"/>
                </a:lnTo>
                <a:lnTo>
                  <a:pt x="57394" y="63182"/>
                </a:lnTo>
                <a:lnTo>
                  <a:pt x="62168" y="43011"/>
                </a:lnTo>
                <a:lnTo>
                  <a:pt x="76687" y="43011"/>
                </a:lnTo>
                <a:lnTo>
                  <a:pt x="78929" y="32584"/>
                </a:lnTo>
                <a:lnTo>
                  <a:pt x="64604" y="32584"/>
                </a:lnTo>
                <a:close/>
                <a:moveTo>
                  <a:pt x="46188" y="63669"/>
                </a:moveTo>
                <a:lnTo>
                  <a:pt x="28551" y="63669"/>
                </a:lnTo>
                <a:lnTo>
                  <a:pt x="33325" y="43498"/>
                </a:lnTo>
                <a:lnTo>
                  <a:pt x="50962" y="43498"/>
                </a:lnTo>
                <a:close/>
                <a:moveTo>
                  <a:pt x="131450" y="89101"/>
                </a:moveTo>
                <a:cubicBezTo>
                  <a:pt x="113716" y="89101"/>
                  <a:pt x="101146" y="74777"/>
                  <a:pt x="101146" y="53535"/>
                </a:cubicBezTo>
                <a:cubicBezTo>
                  <a:pt x="101146" y="32292"/>
                  <a:pt x="113521" y="18747"/>
                  <a:pt x="130379" y="18747"/>
                </a:cubicBezTo>
                <a:cubicBezTo>
                  <a:pt x="143601" y="18258"/>
                  <a:pt x="155324" y="27202"/>
                  <a:pt x="158345" y="40088"/>
                </a:cubicBezTo>
                <a:lnTo>
                  <a:pt x="172961" y="40088"/>
                </a:lnTo>
                <a:cubicBezTo>
                  <a:pt x="169346" y="19898"/>
                  <a:pt x="151465" y="5420"/>
                  <a:pt x="130963" y="6080"/>
                </a:cubicBezTo>
                <a:cubicBezTo>
                  <a:pt x="106749" y="5791"/>
                  <a:pt x="86880" y="25188"/>
                  <a:pt x="86597" y="49403"/>
                </a:cubicBezTo>
                <a:cubicBezTo>
                  <a:pt x="86578" y="50717"/>
                  <a:pt x="86627" y="52030"/>
                  <a:pt x="86724" y="53340"/>
                </a:cubicBezTo>
                <a:cubicBezTo>
                  <a:pt x="86724" y="81209"/>
                  <a:pt x="104654" y="100795"/>
                  <a:pt x="130963" y="100795"/>
                </a:cubicBezTo>
                <a:cubicBezTo>
                  <a:pt x="151767" y="101643"/>
                  <a:pt x="169911" y="86770"/>
                  <a:pt x="173156" y="66202"/>
                </a:cubicBezTo>
                <a:lnTo>
                  <a:pt x="158929" y="66202"/>
                </a:lnTo>
                <a:cubicBezTo>
                  <a:pt x="156893" y="79626"/>
                  <a:pt x="145005" y="89319"/>
                  <a:pt x="131450" y="88614"/>
                </a:cubicBezTo>
                <a:close/>
                <a:moveTo>
                  <a:pt x="553184" y="7834"/>
                </a:moveTo>
                <a:lnTo>
                  <a:pt x="540224" y="7834"/>
                </a:lnTo>
                <a:lnTo>
                  <a:pt x="540224" y="20209"/>
                </a:lnTo>
                <a:lnTo>
                  <a:pt x="553476" y="20209"/>
                </a:lnTo>
                <a:close/>
                <a:moveTo>
                  <a:pt x="465485" y="99918"/>
                </a:moveTo>
                <a:lnTo>
                  <a:pt x="479030" y="99918"/>
                </a:lnTo>
                <a:lnTo>
                  <a:pt x="479030" y="59479"/>
                </a:lnTo>
                <a:lnTo>
                  <a:pt x="516253" y="59479"/>
                </a:lnTo>
                <a:lnTo>
                  <a:pt x="516253" y="47006"/>
                </a:lnTo>
                <a:lnTo>
                  <a:pt x="479030" y="47006"/>
                </a:lnTo>
                <a:lnTo>
                  <a:pt x="479030" y="19722"/>
                </a:lnTo>
                <a:lnTo>
                  <a:pt x="529115" y="19722"/>
                </a:lnTo>
                <a:lnTo>
                  <a:pt x="529115" y="7347"/>
                </a:lnTo>
                <a:lnTo>
                  <a:pt x="465485" y="7347"/>
                </a:lnTo>
                <a:close/>
                <a:moveTo>
                  <a:pt x="540224" y="28297"/>
                </a:moveTo>
                <a:lnTo>
                  <a:pt x="540224" y="99430"/>
                </a:lnTo>
                <a:lnTo>
                  <a:pt x="553573" y="99430"/>
                </a:lnTo>
                <a:lnTo>
                  <a:pt x="553573" y="28297"/>
                </a:lnTo>
                <a:close/>
                <a:moveTo>
                  <a:pt x="292913" y="26933"/>
                </a:moveTo>
                <a:cubicBezTo>
                  <a:pt x="283988" y="26615"/>
                  <a:pt x="275306" y="29918"/>
                  <a:pt x="268845" y="36092"/>
                </a:cubicBezTo>
                <a:lnTo>
                  <a:pt x="268845" y="-59"/>
                </a:lnTo>
                <a:lnTo>
                  <a:pt x="255690" y="-59"/>
                </a:lnTo>
                <a:lnTo>
                  <a:pt x="255690" y="99430"/>
                </a:lnTo>
                <a:lnTo>
                  <a:pt x="267383" y="99430"/>
                </a:lnTo>
                <a:lnTo>
                  <a:pt x="268455" y="91927"/>
                </a:lnTo>
                <a:cubicBezTo>
                  <a:pt x="274731" y="97918"/>
                  <a:pt x="283169" y="101116"/>
                  <a:pt x="291842" y="100795"/>
                </a:cubicBezTo>
                <a:cubicBezTo>
                  <a:pt x="311048" y="101212"/>
                  <a:pt x="326960" y="85978"/>
                  <a:pt x="327379" y="66770"/>
                </a:cubicBezTo>
                <a:cubicBezTo>
                  <a:pt x="327398" y="65769"/>
                  <a:pt x="327379" y="64766"/>
                  <a:pt x="327311" y="63766"/>
                </a:cubicBezTo>
                <a:cubicBezTo>
                  <a:pt x="329094" y="45123"/>
                  <a:pt x="315423" y="28565"/>
                  <a:pt x="296782" y="26782"/>
                </a:cubicBezTo>
                <a:cubicBezTo>
                  <a:pt x="295398" y="26649"/>
                  <a:pt x="294015" y="26602"/>
                  <a:pt x="292621" y="26640"/>
                </a:cubicBezTo>
                <a:close/>
                <a:moveTo>
                  <a:pt x="290965" y="89589"/>
                </a:moveTo>
                <a:cubicBezTo>
                  <a:pt x="276835" y="88076"/>
                  <a:pt x="266614" y="75398"/>
                  <a:pt x="268124" y="61272"/>
                </a:cubicBezTo>
                <a:cubicBezTo>
                  <a:pt x="269410" y="49232"/>
                  <a:pt x="278921" y="39720"/>
                  <a:pt x="290965" y="38431"/>
                </a:cubicBezTo>
                <a:cubicBezTo>
                  <a:pt x="303876" y="38581"/>
                  <a:pt x="314224" y="49173"/>
                  <a:pt x="314078" y="62088"/>
                </a:cubicBezTo>
                <a:cubicBezTo>
                  <a:pt x="314068" y="62779"/>
                  <a:pt x="314029" y="63469"/>
                  <a:pt x="313961" y="64156"/>
                </a:cubicBezTo>
                <a:cubicBezTo>
                  <a:pt x="315091" y="76861"/>
                  <a:pt x="305708" y="88076"/>
                  <a:pt x="293011" y="89207"/>
                </a:cubicBezTo>
                <a:cubicBezTo>
                  <a:pt x="292231" y="89276"/>
                  <a:pt x="291452" y="89306"/>
                  <a:pt x="290672" y="89296"/>
                </a:cubicBezTo>
                <a:close/>
                <a:moveTo>
                  <a:pt x="602197" y="88614"/>
                </a:moveTo>
                <a:lnTo>
                  <a:pt x="594889" y="88614"/>
                </a:lnTo>
                <a:cubicBezTo>
                  <a:pt x="588458" y="88614"/>
                  <a:pt x="585827" y="85106"/>
                  <a:pt x="585827" y="78870"/>
                </a:cubicBezTo>
                <a:lnTo>
                  <a:pt x="585827" y="38626"/>
                </a:lnTo>
                <a:lnTo>
                  <a:pt x="602197" y="38626"/>
                </a:lnTo>
                <a:lnTo>
                  <a:pt x="602197" y="28297"/>
                </a:lnTo>
                <a:lnTo>
                  <a:pt x="586022" y="28297"/>
                </a:lnTo>
                <a:lnTo>
                  <a:pt x="586022" y="12706"/>
                </a:lnTo>
                <a:lnTo>
                  <a:pt x="572965" y="12706"/>
                </a:lnTo>
                <a:lnTo>
                  <a:pt x="572965" y="28297"/>
                </a:lnTo>
                <a:lnTo>
                  <a:pt x="563220" y="28297"/>
                </a:lnTo>
                <a:lnTo>
                  <a:pt x="563220" y="38918"/>
                </a:lnTo>
                <a:lnTo>
                  <a:pt x="572965" y="38918"/>
                </a:lnTo>
                <a:lnTo>
                  <a:pt x="572965" y="81306"/>
                </a:lnTo>
                <a:cubicBezTo>
                  <a:pt x="572965" y="93486"/>
                  <a:pt x="578129" y="99723"/>
                  <a:pt x="590992" y="99723"/>
                </a:cubicBezTo>
                <a:lnTo>
                  <a:pt x="602393" y="99723"/>
                </a:lnTo>
                <a:close/>
                <a:moveTo>
                  <a:pt x="431575" y="39893"/>
                </a:moveTo>
                <a:lnTo>
                  <a:pt x="431575" y="39893"/>
                </a:lnTo>
                <a:lnTo>
                  <a:pt x="431575" y="28784"/>
                </a:lnTo>
                <a:lnTo>
                  <a:pt x="419395" y="28784"/>
                </a:lnTo>
                <a:lnTo>
                  <a:pt x="419395" y="99430"/>
                </a:lnTo>
                <a:lnTo>
                  <a:pt x="432549" y="99430"/>
                </a:lnTo>
                <a:lnTo>
                  <a:pt x="432549" y="62207"/>
                </a:lnTo>
                <a:cubicBezTo>
                  <a:pt x="432549" y="45252"/>
                  <a:pt x="441612" y="41062"/>
                  <a:pt x="449991" y="41062"/>
                </a:cubicBezTo>
                <a:lnTo>
                  <a:pt x="456326" y="41062"/>
                </a:lnTo>
                <a:lnTo>
                  <a:pt x="456326" y="28297"/>
                </a:lnTo>
                <a:lnTo>
                  <a:pt x="452135" y="28297"/>
                </a:lnTo>
                <a:cubicBezTo>
                  <a:pt x="443658" y="27485"/>
                  <a:pt x="435502" y="31719"/>
                  <a:pt x="431283" y="39113"/>
                </a:cubicBezTo>
                <a:close/>
                <a:moveTo>
                  <a:pt x="371940" y="27420"/>
                </a:moveTo>
                <a:cubicBezTo>
                  <a:pt x="352510" y="27387"/>
                  <a:pt x="336734" y="43109"/>
                  <a:pt x="336704" y="62537"/>
                </a:cubicBezTo>
                <a:cubicBezTo>
                  <a:pt x="336704" y="63240"/>
                  <a:pt x="336724" y="63942"/>
                  <a:pt x="336763" y="64643"/>
                </a:cubicBezTo>
                <a:cubicBezTo>
                  <a:pt x="335311" y="83531"/>
                  <a:pt x="349440" y="100022"/>
                  <a:pt x="368325" y="101478"/>
                </a:cubicBezTo>
                <a:cubicBezTo>
                  <a:pt x="369396" y="101560"/>
                  <a:pt x="370478" y="101593"/>
                  <a:pt x="371550" y="101574"/>
                </a:cubicBezTo>
                <a:cubicBezTo>
                  <a:pt x="386352" y="101591"/>
                  <a:pt x="399438" y="91946"/>
                  <a:pt x="403804" y="77798"/>
                </a:cubicBezTo>
                <a:lnTo>
                  <a:pt x="391136" y="77798"/>
                </a:lnTo>
                <a:cubicBezTo>
                  <a:pt x="387618" y="85257"/>
                  <a:pt x="379872" y="89786"/>
                  <a:pt x="371647" y="89199"/>
                </a:cubicBezTo>
                <a:cubicBezTo>
                  <a:pt x="359379" y="89205"/>
                  <a:pt x="349430" y="79263"/>
                  <a:pt x="349421" y="66993"/>
                </a:cubicBezTo>
                <a:cubicBezTo>
                  <a:pt x="349421" y="66762"/>
                  <a:pt x="349421" y="66531"/>
                  <a:pt x="349430" y="66300"/>
                </a:cubicBezTo>
                <a:lnTo>
                  <a:pt x="404973" y="66300"/>
                </a:lnTo>
                <a:cubicBezTo>
                  <a:pt x="406337" y="44667"/>
                  <a:pt x="394059" y="26640"/>
                  <a:pt x="371647" y="26640"/>
                </a:cubicBezTo>
                <a:close/>
                <a:moveTo>
                  <a:pt x="350405" y="56653"/>
                </a:moveTo>
                <a:cubicBezTo>
                  <a:pt x="351779" y="45981"/>
                  <a:pt x="360890" y="38002"/>
                  <a:pt x="371647" y="38041"/>
                </a:cubicBezTo>
                <a:cubicBezTo>
                  <a:pt x="382308" y="37599"/>
                  <a:pt x="391341" y="45806"/>
                  <a:pt x="391916" y="56458"/>
                </a:cubicBezTo>
                <a:close/>
              </a:path>
            </a:pathLst>
          </a:custGeom>
          <a:solidFill>
            <a:srgbClr val="FFFFFF"/>
          </a:solidFill>
          <a:ln w="9730" cap="flat">
            <a:noFill/>
            <a:prstDash val="solid"/>
            <a:miter/>
          </a:ln>
        </p:spPr>
        <p:txBody>
          <a:bodyPr rtlCol="0" anchor="ctr"/>
          <a:lstStyle/>
          <a:p>
            <a:endParaRPr lang="en-US" noProof="0" dirty="0"/>
          </a:p>
        </p:txBody>
      </p:sp>
      <p:sp>
        <p:nvSpPr>
          <p:cNvPr id="5" name="Freeform: Shape 4">
            <a:extLst>
              <a:ext uri="{FF2B5EF4-FFF2-40B4-BE49-F238E27FC236}">
                <a16:creationId xmlns:a16="http://schemas.microsoft.com/office/drawing/2014/main" id="{D5C66518-8A96-4554-85AD-1DBC1786A4E5}"/>
              </a:ext>
            </a:extLst>
          </p:cNvPr>
          <p:cNvSpPr/>
          <p:nvPr/>
        </p:nvSpPr>
        <p:spPr>
          <a:xfrm>
            <a:off x="4118889" y="4579943"/>
            <a:ext cx="901348" cy="226067"/>
          </a:xfrm>
          <a:custGeom>
            <a:avLst/>
            <a:gdLst>
              <a:gd name="connsiteX0" fmla="*/ 788119 w 901348"/>
              <a:gd name="connsiteY0" fmla="*/ 9685 h 226067"/>
              <a:gd name="connsiteX1" fmla="*/ 891214 w 901348"/>
              <a:gd name="connsiteY1" fmla="*/ 112780 h 226067"/>
              <a:gd name="connsiteX2" fmla="*/ 788119 w 901348"/>
              <a:gd name="connsiteY2" fmla="*/ 215875 h 226067"/>
              <a:gd name="connsiteX3" fmla="*/ 112741 w 901348"/>
              <a:gd name="connsiteY3" fmla="*/ 215875 h 226067"/>
              <a:gd name="connsiteX4" fmla="*/ 9647 w 901348"/>
              <a:gd name="connsiteY4" fmla="*/ 112780 h 226067"/>
              <a:gd name="connsiteX5" fmla="*/ 112741 w 901348"/>
              <a:gd name="connsiteY5" fmla="*/ 9685 h 226067"/>
              <a:gd name="connsiteX6" fmla="*/ 788119 w 901348"/>
              <a:gd name="connsiteY6" fmla="*/ 9685 h 226067"/>
              <a:gd name="connsiteX7" fmla="*/ 788119 w 901348"/>
              <a:gd name="connsiteY7" fmla="*/ -59 h 226067"/>
              <a:gd name="connsiteX8" fmla="*/ 112741 w 901348"/>
              <a:gd name="connsiteY8" fmla="*/ -59 h 226067"/>
              <a:gd name="connsiteX9" fmla="*/ -195 w 901348"/>
              <a:gd name="connsiteY9" fmla="*/ 112877 h 226067"/>
              <a:gd name="connsiteX10" fmla="*/ -195 w 901348"/>
              <a:gd name="connsiteY10" fmla="*/ 112877 h 226067"/>
              <a:gd name="connsiteX11" fmla="*/ 112546 w 901348"/>
              <a:gd name="connsiteY11" fmla="*/ 226009 h 226067"/>
              <a:gd name="connsiteX12" fmla="*/ 112741 w 901348"/>
              <a:gd name="connsiteY12" fmla="*/ 226009 h 226067"/>
              <a:gd name="connsiteX13" fmla="*/ 788119 w 901348"/>
              <a:gd name="connsiteY13" fmla="*/ 226009 h 226067"/>
              <a:gd name="connsiteX14" fmla="*/ 901153 w 901348"/>
              <a:gd name="connsiteY14" fmla="*/ 113170 h 226067"/>
              <a:gd name="connsiteX15" fmla="*/ 901153 w 901348"/>
              <a:gd name="connsiteY15" fmla="*/ 113072 h 226067"/>
              <a:gd name="connsiteX16" fmla="*/ 901153 w 901348"/>
              <a:gd name="connsiteY16" fmla="*/ 113072 h 226067"/>
              <a:gd name="connsiteX17" fmla="*/ 788411 w 901348"/>
              <a:gd name="connsiteY17" fmla="*/ -59 h 226067"/>
              <a:gd name="connsiteX18" fmla="*/ 788119 w 901348"/>
              <a:gd name="connsiteY18" fmla="*/ -59 h 226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01348" h="226067">
                <a:moveTo>
                  <a:pt x="788119" y="9685"/>
                </a:moveTo>
                <a:cubicBezTo>
                  <a:pt x="845055" y="9685"/>
                  <a:pt x="891214" y="55842"/>
                  <a:pt x="891214" y="112780"/>
                </a:cubicBezTo>
                <a:cubicBezTo>
                  <a:pt x="891214" y="169718"/>
                  <a:pt x="845055" y="215875"/>
                  <a:pt x="788119" y="215875"/>
                </a:cubicBezTo>
                <a:lnTo>
                  <a:pt x="112741" y="215875"/>
                </a:lnTo>
                <a:cubicBezTo>
                  <a:pt x="55805" y="215875"/>
                  <a:pt x="9647" y="169718"/>
                  <a:pt x="9647" y="112780"/>
                </a:cubicBezTo>
                <a:cubicBezTo>
                  <a:pt x="9647" y="55842"/>
                  <a:pt x="55805" y="9685"/>
                  <a:pt x="112741" y="9685"/>
                </a:cubicBezTo>
                <a:lnTo>
                  <a:pt x="788119" y="9685"/>
                </a:lnTo>
                <a:moveTo>
                  <a:pt x="788119" y="-59"/>
                </a:moveTo>
                <a:lnTo>
                  <a:pt x="112741" y="-59"/>
                </a:lnTo>
                <a:cubicBezTo>
                  <a:pt x="50368" y="-59"/>
                  <a:pt x="-195" y="50504"/>
                  <a:pt x="-195" y="112877"/>
                </a:cubicBezTo>
                <a:lnTo>
                  <a:pt x="-195" y="112877"/>
                </a:lnTo>
                <a:cubicBezTo>
                  <a:pt x="-302" y="175251"/>
                  <a:pt x="50173" y="225901"/>
                  <a:pt x="112546" y="226009"/>
                </a:cubicBezTo>
                <a:cubicBezTo>
                  <a:pt x="112615" y="226009"/>
                  <a:pt x="112673" y="226009"/>
                  <a:pt x="112741" y="226009"/>
                </a:cubicBezTo>
                <a:lnTo>
                  <a:pt x="788119" y="226009"/>
                </a:lnTo>
                <a:cubicBezTo>
                  <a:pt x="850492" y="226062"/>
                  <a:pt x="901094" y="175543"/>
                  <a:pt x="901153" y="113170"/>
                </a:cubicBezTo>
                <a:cubicBezTo>
                  <a:pt x="901153" y="113138"/>
                  <a:pt x="901153" y="113104"/>
                  <a:pt x="901153" y="113072"/>
                </a:cubicBezTo>
                <a:lnTo>
                  <a:pt x="901153" y="113072"/>
                </a:lnTo>
                <a:cubicBezTo>
                  <a:pt x="901260" y="50699"/>
                  <a:pt x="850784" y="49"/>
                  <a:pt x="788411" y="-59"/>
                </a:cubicBezTo>
                <a:cubicBezTo>
                  <a:pt x="788314" y="-59"/>
                  <a:pt x="788216" y="-59"/>
                  <a:pt x="788119" y="-59"/>
                </a:cubicBezTo>
                <a:close/>
              </a:path>
            </a:pathLst>
          </a:custGeom>
          <a:gradFill>
            <a:gsLst>
              <a:gs pos="50000">
                <a:srgbClr val="35ABE2"/>
              </a:gs>
              <a:gs pos="0">
                <a:srgbClr val="006EDE"/>
              </a:gs>
              <a:gs pos="100000">
                <a:srgbClr val="64C3E6"/>
              </a:gs>
            </a:gsLst>
            <a:lin ang="18900000" scaled="0"/>
          </a:gradFill>
          <a:ln w="9730" cap="flat">
            <a:noFill/>
            <a:prstDash val="solid"/>
            <a:miter/>
          </a:ln>
        </p:spPr>
        <p:txBody>
          <a:bodyPr rtlCol="0" anchor="ctr"/>
          <a:lstStyle/>
          <a:p>
            <a:endParaRPr lang="en-US" noProof="0" dirty="0"/>
          </a:p>
        </p:txBody>
      </p:sp>
      <p:sp>
        <p:nvSpPr>
          <p:cNvPr id="14" name="Text Placeholder 10">
            <a:extLst>
              <a:ext uri="{FF2B5EF4-FFF2-40B4-BE49-F238E27FC236}">
                <a16:creationId xmlns:a16="http://schemas.microsoft.com/office/drawing/2014/main" id="{D255A360-E61D-9887-6FE3-985F02B79563}"/>
              </a:ext>
            </a:extLst>
          </p:cNvPr>
          <p:cNvSpPr>
            <a:spLocks noGrp="1"/>
          </p:cNvSpPr>
          <p:nvPr>
            <p:ph type="body" sz="quarter" idx="22" hasCustomPrompt="1"/>
          </p:nvPr>
        </p:nvSpPr>
        <p:spPr>
          <a:xfrm>
            <a:off x="792000" y="1494532"/>
            <a:ext cx="7560000" cy="864000"/>
          </a:xfrm>
          <a:prstGeom prst="rect">
            <a:avLst/>
          </a:prstGeom>
        </p:spPr>
        <p:txBody>
          <a:bodyPr lIns="0" tIns="0" rIns="0" bIns="0" anchor="ctr"/>
          <a:lstStyle>
            <a:lvl1pPr marL="0" indent="0" algn="ctr">
              <a:buNone/>
              <a:defRPr sz="2800" b="1">
                <a:solidFill>
                  <a:schemeClr val="bg1"/>
                </a:solidFill>
              </a:defRPr>
            </a:lvl1pPr>
          </a:lstStyle>
          <a:p>
            <a:pPr lvl="0"/>
            <a:r>
              <a:rPr lang="en-US" noProof="0" dirty="0"/>
              <a:t>Click to add </a:t>
            </a:r>
            <a:br>
              <a:rPr lang="en-US" noProof="0" dirty="0"/>
            </a:br>
            <a:r>
              <a:rPr lang="en-US" noProof="0" dirty="0"/>
              <a:t>a poll question</a:t>
            </a:r>
          </a:p>
        </p:txBody>
      </p:sp>
      <p:sp>
        <p:nvSpPr>
          <p:cNvPr id="22" name="Text Placeholder 19">
            <a:extLst>
              <a:ext uri="{FF2B5EF4-FFF2-40B4-BE49-F238E27FC236}">
                <a16:creationId xmlns:a16="http://schemas.microsoft.com/office/drawing/2014/main" id="{1F3DA16E-CF28-C859-2D1B-B66081287532}"/>
              </a:ext>
            </a:extLst>
          </p:cNvPr>
          <p:cNvSpPr>
            <a:spLocks noGrp="1"/>
          </p:cNvSpPr>
          <p:nvPr>
            <p:ph type="body" sz="quarter" idx="31" hasCustomPrompt="1"/>
          </p:nvPr>
        </p:nvSpPr>
        <p:spPr>
          <a:xfrm>
            <a:off x="1512000" y="3023915"/>
            <a:ext cx="1799389" cy="503237"/>
          </a:xfrm>
          <a:prstGeom prst="rect">
            <a:avLst/>
          </a:prstGeom>
          <a:noFill/>
          <a:ln w="9525">
            <a:solidFill>
              <a:schemeClr val="tx2">
                <a:lumMod val="40000"/>
                <a:lumOff val="6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noAutofit/>
          </a:bodyPr>
          <a:lstStyle>
            <a:lvl1pPr marL="0" indent="0" algn="ctr">
              <a:buNone/>
              <a:defRPr lang="en-GB" sz="1800" dirty="0" smtClean="0">
                <a:solidFill>
                  <a:schemeClr val="bg1"/>
                </a:solidFill>
                <a:cs typeface="Calibri" panose="020F0502020204030204" pitchFamily="34" charset="0"/>
              </a:defRPr>
            </a:lvl1pPr>
            <a:lvl2pPr>
              <a:defRPr lang="en-GB" dirty="0" smtClean="0"/>
            </a:lvl2pPr>
            <a:lvl3pPr>
              <a:defRPr lang="en-GB" sz="1800" dirty="0" smtClean="0"/>
            </a:lvl3pPr>
            <a:lvl4pPr>
              <a:defRPr lang="en-GB" sz="1800" dirty="0" smtClean="0"/>
            </a:lvl4pPr>
            <a:lvl5pPr>
              <a:defRPr lang="en-RS" sz="1800" dirty="0"/>
            </a:lvl5pPr>
          </a:lstStyle>
          <a:p>
            <a:pPr marL="0" lvl="0" algn="ctr" defTabSz="914400" eaLnBrk="0" fontAlgn="base" hangingPunct="0">
              <a:spcBef>
                <a:spcPts val="1800"/>
              </a:spcBef>
              <a:spcAft>
                <a:spcPct val="0"/>
              </a:spcAft>
            </a:pPr>
            <a:r>
              <a:rPr lang="en-US" noProof="0" dirty="0"/>
              <a:t>A. Answer 1</a:t>
            </a:r>
          </a:p>
        </p:txBody>
      </p:sp>
      <p:sp>
        <p:nvSpPr>
          <p:cNvPr id="23" name="Text Placeholder 19">
            <a:extLst>
              <a:ext uri="{FF2B5EF4-FFF2-40B4-BE49-F238E27FC236}">
                <a16:creationId xmlns:a16="http://schemas.microsoft.com/office/drawing/2014/main" id="{E7450D11-1196-38F8-93EF-917C41FB3482}"/>
              </a:ext>
            </a:extLst>
          </p:cNvPr>
          <p:cNvSpPr>
            <a:spLocks noGrp="1"/>
          </p:cNvSpPr>
          <p:nvPr>
            <p:ph type="body" sz="quarter" idx="32" hasCustomPrompt="1"/>
          </p:nvPr>
        </p:nvSpPr>
        <p:spPr>
          <a:xfrm>
            <a:off x="5832000" y="3023915"/>
            <a:ext cx="1799389" cy="503237"/>
          </a:xfrm>
          <a:prstGeom prst="rect">
            <a:avLst/>
          </a:prstGeom>
          <a:noFill/>
          <a:ln w="9525">
            <a:solidFill>
              <a:schemeClr val="tx2">
                <a:lumMod val="40000"/>
                <a:lumOff val="6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noAutofit/>
          </a:bodyPr>
          <a:lstStyle>
            <a:lvl1pPr marL="0" indent="0" algn="ctr">
              <a:buNone/>
              <a:defRPr lang="en-GB" sz="1800" dirty="0" smtClean="0">
                <a:solidFill>
                  <a:schemeClr val="bg1"/>
                </a:solidFill>
                <a:cs typeface="Calibri" panose="020F0502020204030204" pitchFamily="34" charset="0"/>
              </a:defRPr>
            </a:lvl1pPr>
            <a:lvl2pPr>
              <a:defRPr lang="en-GB" dirty="0" smtClean="0"/>
            </a:lvl2pPr>
            <a:lvl3pPr>
              <a:defRPr lang="en-GB" sz="1800" dirty="0" smtClean="0"/>
            </a:lvl3pPr>
            <a:lvl4pPr>
              <a:defRPr lang="en-GB" sz="1800" dirty="0" smtClean="0"/>
            </a:lvl4pPr>
            <a:lvl5pPr>
              <a:defRPr lang="en-RS" sz="1800" dirty="0"/>
            </a:lvl5pPr>
          </a:lstStyle>
          <a:p>
            <a:pPr marL="0" lvl="0" algn="ctr" defTabSz="914400" eaLnBrk="0" fontAlgn="base" hangingPunct="0">
              <a:spcBef>
                <a:spcPts val="1800"/>
              </a:spcBef>
              <a:spcAft>
                <a:spcPct val="0"/>
              </a:spcAft>
            </a:pPr>
            <a:r>
              <a:rPr lang="en-US" noProof="0" dirty="0"/>
              <a:t>C. Answer 3</a:t>
            </a:r>
          </a:p>
        </p:txBody>
      </p:sp>
      <p:sp>
        <p:nvSpPr>
          <p:cNvPr id="12" name="Text Placeholder 23">
            <a:extLst>
              <a:ext uri="{FF2B5EF4-FFF2-40B4-BE49-F238E27FC236}">
                <a16:creationId xmlns:a16="http://schemas.microsoft.com/office/drawing/2014/main" id="{1A09625E-1D3C-24C0-00DA-B5FCED066D19}"/>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dirty="0"/>
              <a:t>Title</a:t>
            </a:r>
          </a:p>
        </p:txBody>
      </p:sp>
      <p:sp>
        <p:nvSpPr>
          <p:cNvPr id="13" name="Text Placeholder 26">
            <a:extLst>
              <a:ext uri="{FF2B5EF4-FFF2-40B4-BE49-F238E27FC236}">
                <a16:creationId xmlns:a16="http://schemas.microsoft.com/office/drawing/2014/main" id="{00A7755A-3364-05E0-8B15-18E7D2729487}"/>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dirty="0"/>
              <a:t>Subtitle</a:t>
            </a:r>
          </a:p>
        </p:txBody>
      </p:sp>
      <p:sp>
        <p:nvSpPr>
          <p:cNvPr id="15" name="Text Placeholder 26">
            <a:extLst>
              <a:ext uri="{FF2B5EF4-FFF2-40B4-BE49-F238E27FC236}">
                <a16:creationId xmlns:a16="http://schemas.microsoft.com/office/drawing/2014/main" id="{E06918F1-F268-F34B-5E2E-01FE2F4E5FBA}"/>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dirty="0"/>
              <a:t>Text title1</a:t>
            </a:r>
          </a:p>
        </p:txBody>
      </p:sp>
      <p:sp>
        <p:nvSpPr>
          <p:cNvPr id="16" name="Text Placeholder 26">
            <a:extLst>
              <a:ext uri="{FF2B5EF4-FFF2-40B4-BE49-F238E27FC236}">
                <a16:creationId xmlns:a16="http://schemas.microsoft.com/office/drawing/2014/main" id="{9F722E36-F457-4FBD-D26A-48ECD829F3DA}"/>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dirty="0"/>
              <a:t>Text</a:t>
            </a:r>
          </a:p>
        </p:txBody>
      </p:sp>
      <p:sp>
        <p:nvSpPr>
          <p:cNvPr id="17" name="Text Placeholder 26">
            <a:extLst>
              <a:ext uri="{FF2B5EF4-FFF2-40B4-BE49-F238E27FC236}">
                <a16:creationId xmlns:a16="http://schemas.microsoft.com/office/drawing/2014/main" id="{9BF2DB9C-CFD1-EC71-C168-9254B2DFC8C0}"/>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dirty="0"/>
              <a:t>Caption</a:t>
            </a:r>
          </a:p>
        </p:txBody>
      </p:sp>
      <p:sp>
        <p:nvSpPr>
          <p:cNvPr id="18" name="Text Placeholder 23">
            <a:extLst>
              <a:ext uri="{FF2B5EF4-FFF2-40B4-BE49-F238E27FC236}">
                <a16:creationId xmlns:a16="http://schemas.microsoft.com/office/drawing/2014/main" id="{2832C479-751E-A4EC-18ED-C1BB3A1931FD}"/>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dirty="0"/>
              <a:t>Title2</a:t>
            </a:r>
          </a:p>
        </p:txBody>
      </p:sp>
      <p:sp>
        <p:nvSpPr>
          <p:cNvPr id="19" name="Text Placeholder 23">
            <a:extLst>
              <a:ext uri="{FF2B5EF4-FFF2-40B4-BE49-F238E27FC236}">
                <a16:creationId xmlns:a16="http://schemas.microsoft.com/office/drawing/2014/main" id="{A9E47A11-6003-CFED-0C86-68213B7850AB}"/>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dirty="0"/>
              <a:t>Text title2</a:t>
            </a:r>
          </a:p>
        </p:txBody>
      </p:sp>
      <p:sp>
        <p:nvSpPr>
          <p:cNvPr id="21" name="Text Placeholder 26">
            <a:extLst>
              <a:ext uri="{FF2B5EF4-FFF2-40B4-BE49-F238E27FC236}">
                <a16:creationId xmlns:a16="http://schemas.microsoft.com/office/drawing/2014/main" id="{B1E4D831-4B48-75BA-F75D-C59A9C390AFD}"/>
              </a:ext>
            </a:extLst>
          </p:cNvPr>
          <p:cNvSpPr>
            <a:spLocks noGrp="1"/>
          </p:cNvSpPr>
          <p:nvPr>
            <p:ph type="body" sz="quarter" idx="33"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dirty="0"/>
              <a:t>Bullet points</a:t>
            </a:r>
          </a:p>
          <a:p>
            <a:pPr lvl="1"/>
            <a:r>
              <a:rPr lang="en-US" noProof="0" dirty="0"/>
              <a:t>Level 2</a:t>
            </a:r>
          </a:p>
          <a:p>
            <a:pPr lvl="2"/>
            <a:r>
              <a:rPr lang="en-US" noProof="0" dirty="0"/>
              <a:t>Level 3</a:t>
            </a:r>
          </a:p>
          <a:p>
            <a:pPr lvl="3"/>
            <a:r>
              <a:rPr lang="en-US" noProof="0" dirty="0"/>
              <a:t>Level 4</a:t>
            </a:r>
          </a:p>
          <a:p>
            <a:pPr lvl="4"/>
            <a:r>
              <a:rPr lang="en-US" noProof="0" dirty="0"/>
              <a:t>Level 5</a:t>
            </a:r>
          </a:p>
        </p:txBody>
      </p:sp>
      <p:sp>
        <p:nvSpPr>
          <p:cNvPr id="24" name="Text Placeholder 26">
            <a:extLst>
              <a:ext uri="{FF2B5EF4-FFF2-40B4-BE49-F238E27FC236}">
                <a16:creationId xmlns:a16="http://schemas.microsoft.com/office/drawing/2014/main" id="{D67013A8-9EEF-EAF4-B71A-C8F2F6B3EC0B}"/>
              </a:ext>
            </a:extLst>
          </p:cNvPr>
          <p:cNvSpPr>
            <a:spLocks noGrp="1"/>
          </p:cNvSpPr>
          <p:nvPr>
            <p:ph type="body" sz="quarter" idx="34"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dirty="0"/>
              <a:t>Numbering</a:t>
            </a:r>
          </a:p>
          <a:p>
            <a:pPr lvl="1"/>
            <a:r>
              <a:rPr lang="en-US" noProof="0" dirty="0"/>
              <a:t>Level 2</a:t>
            </a:r>
          </a:p>
          <a:p>
            <a:pPr lvl="2"/>
            <a:r>
              <a:rPr lang="en-US" noProof="0" dirty="0"/>
              <a:t>Level 3</a:t>
            </a:r>
          </a:p>
          <a:p>
            <a:pPr lvl="3"/>
            <a:r>
              <a:rPr lang="en-US" noProof="0" dirty="0"/>
              <a:t>Level 4</a:t>
            </a:r>
          </a:p>
        </p:txBody>
      </p:sp>
      <p:sp>
        <p:nvSpPr>
          <p:cNvPr id="2" name="Freeform: Shape 1">
            <a:extLst>
              <a:ext uri="{FF2B5EF4-FFF2-40B4-BE49-F238E27FC236}">
                <a16:creationId xmlns:a16="http://schemas.microsoft.com/office/drawing/2014/main" id="{CC680388-AA12-437E-875D-96D04F07459E}"/>
              </a:ext>
            </a:extLst>
          </p:cNvPr>
          <p:cNvSpPr/>
          <p:nvPr/>
        </p:nvSpPr>
        <p:spPr>
          <a:xfrm>
            <a:off x="3898318" y="426397"/>
            <a:ext cx="1346507" cy="273410"/>
          </a:xfrm>
          <a:custGeom>
            <a:avLst/>
            <a:gdLst>
              <a:gd name="connsiteX0" fmla="*/ 112651 w 1346507"/>
              <a:gd name="connsiteY0" fmla="*/ 0 h 273410"/>
              <a:gd name="connsiteX1" fmla="*/ 155452 w 1346507"/>
              <a:gd name="connsiteY1" fmla="*/ 0 h 273410"/>
              <a:gd name="connsiteX2" fmla="*/ 267932 w 1346507"/>
              <a:gd name="connsiteY2" fmla="*/ 269473 h 273410"/>
              <a:gd name="connsiteX3" fmla="*/ 226672 w 1346507"/>
              <a:gd name="connsiteY3" fmla="*/ 269473 h 273410"/>
              <a:gd name="connsiteX4" fmla="*/ 207326 w 1346507"/>
              <a:gd name="connsiteY4" fmla="*/ 220338 h 273410"/>
              <a:gd name="connsiteX5" fmla="*/ 61119 w 1346507"/>
              <a:gd name="connsiteY5" fmla="*/ 220338 h 273410"/>
              <a:gd name="connsiteX6" fmla="*/ 41260 w 1346507"/>
              <a:gd name="connsiteY6" fmla="*/ 269473 h 273410"/>
              <a:gd name="connsiteX7" fmla="*/ 0 w 1346507"/>
              <a:gd name="connsiteY7" fmla="*/ 269473 h 273410"/>
              <a:gd name="connsiteX8" fmla="*/ 112651 w 1346507"/>
              <a:gd name="connsiteY8" fmla="*/ 0 h 273410"/>
              <a:gd name="connsiteX9" fmla="*/ 193801 w 1346507"/>
              <a:gd name="connsiteY9" fmla="*/ 186611 h 273410"/>
              <a:gd name="connsiteX10" fmla="*/ 181132 w 1346507"/>
              <a:gd name="connsiteY10" fmla="*/ 155623 h 273410"/>
              <a:gd name="connsiteX11" fmla="*/ 86800 w 1346507"/>
              <a:gd name="connsiteY11" fmla="*/ 155623 h 273410"/>
              <a:gd name="connsiteX12" fmla="*/ 74473 w 1346507"/>
              <a:gd name="connsiteY12" fmla="*/ 186611 h 273410"/>
              <a:gd name="connsiteX13" fmla="*/ 193801 w 1346507"/>
              <a:gd name="connsiteY13" fmla="*/ 186611 h 273410"/>
              <a:gd name="connsiteX14" fmla="*/ 168806 w 1346507"/>
              <a:gd name="connsiteY14" fmla="*/ 123951 h 273410"/>
              <a:gd name="connsiteX15" fmla="*/ 161615 w 1346507"/>
              <a:gd name="connsiteY15" fmla="*/ 106488 h 273410"/>
              <a:gd name="connsiteX16" fmla="*/ 133880 w 1346507"/>
              <a:gd name="connsiteY16" fmla="*/ 36295 h 273410"/>
              <a:gd name="connsiteX17" fmla="*/ 106488 w 1346507"/>
              <a:gd name="connsiteY17" fmla="*/ 106488 h 273410"/>
              <a:gd name="connsiteX18" fmla="*/ 99297 w 1346507"/>
              <a:gd name="connsiteY18" fmla="*/ 123951 h 273410"/>
              <a:gd name="connsiteX19" fmla="*/ 168806 w 1346507"/>
              <a:gd name="connsiteY19" fmla="*/ 123951 h 273410"/>
              <a:gd name="connsiteX20" fmla="*/ 271185 w 1346507"/>
              <a:gd name="connsiteY20" fmla="*/ 164697 h 273410"/>
              <a:gd name="connsiteX21" fmla="*/ 380241 w 1346507"/>
              <a:gd name="connsiteY21" fmla="*/ 56154 h 273410"/>
              <a:gd name="connsiteX22" fmla="*/ 482106 w 1346507"/>
              <a:gd name="connsiteY22" fmla="*/ 138160 h 273410"/>
              <a:gd name="connsiteX23" fmla="*/ 441360 w 1346507"/>
              <a:gd name="connsiteY23" fmla="*/ 138160 h 273410"/>
              <a:gd name="connsiteX24" fmla="*/ 379556 w 1346507"/>
              <a:gd name="connsiteY24" fmla="*/ 91765 h 273410"/>
              <a:gd name="connsiteX25" fmla="*/ 311760 w 1346507"/>
              <a:gd name="connsiteY25" fmla="*/ 164697 h 273410"/>
              <a:gd name="connsiteX26" fmla="*/ 379898 w 1346507"/>
              <a:gd name="connsiteY26" fmla="*/ 237629 h 273410"/>
              <a:gd name="connsiteX27" fmla="*/ 441703 w 1346507"/>
              <a:gd name="connsiteY27" fmla="*/ 194486 h 273410"/>
              <a:gd name="connsiteX28" fmla="*/ 482449 w 1346507"/>
              <a:gd name="connsiteY28" fmla="*/ 194486 h 273410"/>
              <a:gd name="connsiteX29" fmla="*/ 378186 w 1346507"/>
              <a:gd name="connsiteY29" fmla="*/ 273410 h 273410"/>
              <a:gd name="connsiteX30" fmla="*/ 271185 w 1346507"/>
              <a:gd name="connsiteY30" fmla="*/ 164697 h 273410"/>
              <a:gd name="connsiteX31" fmla="*/ 512752 w 1346507"/>
              <a:gd name="connsiteY31" fmla="*/ 60092 h 273410"/>
              <a:gd name="connsiteX32" fmla="*/ 549218 w 1346507"/>
              <a:gd name="connsiteY32" fmla="*/ 60092 h 273410"/>
              <a:gd name="connsiteX33" fmla="*/ 550759 w 1346507"/>
              <a:gd name="connsiteY33" fmla="*/ 86628 h 273410"/>
              <a:gd name="connsiteX34" fmla="*/ 607769 w 1346507"/>
              <a:gd name="connsiteY34" fmla="*/ 56154 h 273410"/>
              <a:gd name="connsiteX35" fmla="*/ 611364 w 1346507"/>
              <a:gd name="connsiteY35" fmla="*/ 56154 h 273410"/>
              <a:gd name="connsiteX36" fmla="*/ 611364 w 1346507"/>
              <a:gd name="connsiteY36" fmla="*/ 100153 h 273410"/>
              <a:gd name="connsiteX37" fmla="*/ 605372 w 1346507"/>
              <a:gd name="connsiteY37" fmla="*/ 100153 h 273410"/>
              <a:gd name="connsiteX38" fmla="*/ 552299 w 1346507"/>
              <a:gd name="connsiteY38" fmla="*/ 161102 h 273410"/>
              <a:gd name="connsiteX39" fmla="*/ 552299 w 1346507"/>
              <a:gd name="connsiteY39" fmla="*/ 269302 h 273410"/>
              <a:gd name="connsiteX40" fmla="*/ 512752 w 1346507"/>
              <a:gd name="connsiteY40" fmla="*/ 269302 h 273410"/>
              <a:gd name="connsiteX41" fmla="*/ 512752 w 1346507"/>
              <a:gd name="connsiteY41" fmla="*/ 60092 h 273410"/>
              <a:gd name="connsiteX42" fmla="*/ 512752 w 1346507"/>
              <a:gd name="connsiteY42" fmla="*/ 60092 h 273410"/>
              <a:gd name="connsiteX43" fmla="*/ 617870 w 1346507"/>
              <a:gd name="connsiteY43" fmla="*/ 164697 h 273410"/>
              <a:gd name="connsiteX44" fmla="*/ 727611 w 1346507"/>
              <a:gd name="connsiteY44" fmla="*/ 56154 h 273410"/>
              <a:gd name="connsiteX45" fmla="*/ 837352 w 1346507"/>
              <a:gd name="connsiteY45" fmla="*/ 164697 h 273410"/>
              <a:gd name="connsiteX46" fmla="*/ 727611 w 1346507"/>
              <a:gd name="connsiteY46" fmla="*/ 273239 h 273410"/>
              <a:gd name="connsiteX47" fmla="*/ 617870 w 1346507"/>
              <a:gd name="connsiteY47" fmla="*/ 164697 h 273410"/>
              <a:gd name="connsiteX48" fmla="*/ 796948 w 1346507"/>
              <a:gd name="connsiteY48" fmla="*/ 164354 h 273410"/>
              <a:gd name="connsiteX49" fmla="*/ 727611 w 1346507"/>
              <a:gd name="connsiteY49" fmla="*/ 91765 h 273410"/>
              <a:gd name="connsiteX50" fmla="*/ 658616 w 1346507"/>
              <a:gd name="connsiteY50" fmla="*/ 164354 h 273410"/>
              <a:gd name="connsiteX51" fmla="*/ 727953 w 1346507"/>
              <a:gd name="connsiteY51" fmla="*/ 237629 h 273410"/>
              <a:gd name="connsiteX52" fmla="*/ 796948 w 1346507"/>
              <a:gd name="connsiteY52" fmla="*/ 164354 h 273410"/>
              <a:gd name="connsiteX53" fmla="*/ 866627 w 1346507"/>
              <a:gd name="connsiteY53" fmla="*/ 60092 h 273410"/>
              <a:gd name="connsiteX54" fmla="*/ 901895 w 1346507"/>
              <a:gd name="connsiteY54" fmla="*/ 60092 h 273410"/>
              <a:gd name="connsiteX55" fmla="*/ 904634 w 1346507"/>
              <a:gd name="connsiteY55" fmla="*/ 81835 h 273410"/>
              <a:gd name="connsiteX56" fmla="*/ 971574 w 1346507"/>
              <a:gd name="connsiteY56" fmla="*/ 56154 h 273410"/>
              <a:gd name="connsiteX57" fmla="*/ 1048787 w 1346507"/>
              <a:gd name="connsiteY57" fmla="*/ 137304 h 273410"/>
              <a:gd name="connsiteX58" fmla="*/ 1048787 w 1346507"/>
              <a:gd name="connsiteY58" fmla="*/ 269302 h 273410"/>
              <a:gd name="connsiteX59" fmla="*/ 1009239 w 1346507"/>
              <a:gd name="connsiteY59" fmla="*/ 269302 h 273410"/>
              <a:gd name="connsiteX60" fmla="*/ 1009239 w 1346507"/>
              <a:gd name="connsiteY60" fmla="*/ 144837 h 273410"/>
              <a:gd name="connsiteX61" fmla="*/ 963185 w 1346507"/>
              <a:gd name="connsiteY61" fmla="*/ 92107 h 273410"/>
              <a:gd name="connsiteX62" fmla="*/ 906175 w 1346507"/>
              <a:gd name="connsiteY62" fmla="*/ 148775 h 273410"/>
              <a:gd name="connsiteX63" fmla="*/ 906175 w 1346507"/>
              <a:gd name="connsiteY63" fmla="*/ 269302 h 273410"/>
              <a:gd name="connsiteX64" fmla="*/ 866627 w 1346507"/>
              <a:gd name="connsiteY64" fmla="*/ 269302 h 273410"/>
              <a:gd name="connsiteX65" fmla="*/ 866627 w 1346507"/>
              <a:gd name="connsiteY65" fmla="*/ 60092 h 273410"/>
              <a:gd name="connsiteX66" fmla="*/ 866627 w 1346507"/>
              <a:gd name="connsiteY66" fmla="*/ 60092 h 273410"/>
              <a:gd name="connsiteX67" fmla="*/ 1092101 w 1346507"/>
              <a:gd name="connsiteY67" fmla="*/ 60092 h 273410"/>
              <a:gd name="connsiteX68" fmla="*/ 1131306 w 1346507"/>
              <a:gd name="connsiteY68" fmla="*/ 60092 h 273410"/>
              <a:gd name="connsiteX69" fmla="*/ 1131306 w 1346507"/>
              <a:gd name="connsiteY69" fmla="*/ 269302 h 273410"/>
              <a:gd name="connsiteX70" fmla="*/ 1092101 w 1346507"/>
              <a:gd name="connsiteY70" fmla="*/ 269302 h 273410"/>
              <a:gd name="connsiteX71" fmla="*/ 1092101 w 1346507"/>
              <a:gd name="connsiteY71" fmla="*/ 60092 h 273410"/>
              <a:gd name="connsiteX72" fmla="*/ 1172224 w 1346507"/>
              <a:gd name="connsiteY72" fmla="*/ 204758 h 273410"/>
              <a:gd name="connsiteX73" fmla="*/ 1210744 w 1346507"/>
              <a:gd name="connsiteY73" fmla="*/ 204758 h 273410"/>
              <a:gd name="connsiteX74" fmla="*/ 1264673 w 1346507"/>
              <a:gd name="connsiteY74" fmla="*/ 241224 h 273410"/>
              <a:gd name="connsiteX75" fmla="*/ 1307816 w 1346507"/>
              <a:gd name="connsiteY75" fmla="*/ 212291 h 273410"/>
              <a:gd name="connsiteX76" fmla="*/ 1291552 w 1346507"/>
              <a:gd name="connsiteY76" fmla="*/ 189692 h 273410"/>
              <a:gd name="connsiteX77" fmla="*/ 1252347 w 1346507"/>
              <a:gd name="connsiteY77" fmla="*/ 181303 h 273410"/>
              <a:gd name="connsiteX78" fmla="*/ 1205095 w 1346507"/>
              <a:gd name="connsiteY78" fmla="*/ 168977 h 273410"/>
              <a:gd name="connsiteX79" fmla="*/ 1178558 w 1346507"/>
              <a:gd name="connsiteY79" fmla="*/ 123779 h 273410"/>
              <a:gd name="connsiteX80" fmla="*/ 1258168 w 1346507"/>
              <a:gd name="connsiteY80" fmla="*/ 55983 h 273410"/>
              <a:gd name="connsiteX81" fmla="*/ 1341714 w 1346507"/>
              <a:gd name="connsiteY81" fmla="*/ 124122 h 273410"/>
              <a:gd name="connsiteX82" fmla="*/ 1304050 w 1346507"/>
              <a:gd name="connsiteY82" fmla="*/ 124122 h 273410"/>
              <a:gd name="connsiteX83" fmla="*/ 1258168 w 1346507"/>
              <a:gd name="connsiteY83" fmla="*/ 87998 h 273410"/>
              <a:gd name="connsiteX84" fmla="*/ 1216565 w 1346507"/>
              <a:gd name="connsiteY84" fmla="*/ 118815 h 273410"/>
              <a:gd name="connsiteX85" fmla="*/ 1232487 w 1346507"/>
              <a:gd name="connsiteY85" fmla="*/ 140215 h 273410"/>
              <a:gd name="connsiteX86" fmla="*/ 1278027 w 1346507"/>
              <a:gd name="connsiteY86" fmla="*/ 148604 h 273410"/>
              <a:gd name="connsiteX87" fmla="*/ 1320828 w 1346507"/>
              <a:gd name="connsiteY87" fmla="*/ 160930 h 273410"/>
              <a:gd name="connsiteX88" fmla="*/ 1346508 w 1346507"/>
              <a:gd name="connsiteY88" fmla="*/ 207326 h 273410"/>
              <a:gd name="connsiteX89" fmla="*/ 1324765 w 1346507"/>
              <a:gd name="connsiteY89" fmla="*/ 256119 h 273410"/>
              <a:gd name="connsiteX90" fmla="*/ 1264502 w 1346507"/>
              <a:gd name="connsiteY90" fmla="*/ 273239 h 273410"/>
              <a:gd name="connsiteX91" fmla="*/ 1172224 w 1346507"/>
              <a:gd name="connsiteY91" fmla="*/ 204758 h 273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346507" h="273410">
                <a:moveTo>
                  <a:pt x="112651" y="0"/>
                </a:moveTo>
                <a:lnTo>
                  <a:pt x="155452" y="0"/>
                </a:lnTo>
                <a:lnTo>
                  <a:pt x="267932" y="269473"/>
                </a:lnTo>
                <a:lnTo>
                  <a:pt x="226672" y="269473"/>
                </a:lnTo>
                <a:lnTo>
                  <a:pt x="207326" y="220338"/>
                </a:lnTo>
                <a:lnTo>
                  <a:pt x="61119" y="220338"/>
                </a:lnTo>
                <a:lnTo>
                  <a:pt x="41260" y="269473"/>
                </a:lnTo>
                <a:lnTo>
                  <a:pt x="0" y="269473"/>
                </a:lnTo>
                <a:lnTo>
                  <a:pt x="112651" y="0"/>
                </a:lnTo>
                <a:close/>
                <a:moveTo>
                  <a:pt x="193801" y="186611"/>
                </a:moveTo>
                <a:lnTo>
                  <a:pt x="181132" y="155623"/>
                </a:lnTo>
                <a:lnTo>
                  <a:pt x="86800" y="155623"/>
                </a:lnTo>
                <a:lnTo>
                  <a:pt x="74473" y="186611"/>
                </a:lnTo>
                <a:lnTo>
                  <a:pt x="193801" y="186611"/>
                </a:lnTo>
                <a:close/>
                <a:moveTo>
                  <a:pt x="168806" y="123951"/>
                </a:moveTo>
                <a:lnTo>
                  <a:pt x="161615" y="106488"/>
                </a:lnTo>
                <a:cubicBezTo>
                  <a:pt x="150145" y="77897"/>
                  <a:pt x="140215" y="54100"/>
                  <a:pt x="133880" y="36295"/>
                </a:cubicBezTo>
                <a:cubicBezTo>
                  <a:pt x="127888" y="54100"/>
                  <a:pt x="117959" y="77897"/>
                  <a:pt x="106488" y="106488"/>
                </a:cubicBezTo>
                <a:lnTo>
                  <a:pt x="99297" y="123951"/>
                </a:lnTo>
                <a:lnTo>
                  <a:pt x="168806" y="123951"/>
                </a:lnTo>
                <a:close/>
                <a:moveTo>
                  <a:pt x="271185" y="164697"/>
                </a:moveTo>
                <a:cubicBezTo>
                  <a:pt x="271185" y="100153"/>
                  <a:pt x="318779" y="56154"/>
                  <a:pt x="380241" y="56154"/>
                </a:cubicBezTo>
                <a:cubicBezTo>
                  <a:pt x="432971" y="56154"/>
                  <a:pt x="473033" y="86286"/>
                  <a:pt x="482106" y="138160"/>
                </a:cubicBezTo>
                <a:lnTo>
                  <a:pt x="441360" y="138160"/>
                </a:lnTo>
                <a:cubicBezTo>
                  <a:pt x="432286" y="106146"/>
                  <a:pt x="410373" y="91765"/>
                  <a:pt x="379556" y="91765"/>
                </a:cubicBezTo>
                <a:cubicBezTo>
                  <a:pt x="336413" y="91765"/>
                  <a:pt x="311760" y="123437"/>
                  <a:pt x="311760" y="164697"/>
                </a:cubicBezTo>
                <a:cubicBezTo>
                  <a:pt x="311760" y="207840"/>
                  <a:pt x="337954" y="237629"/>
                  <a:pt x="379898" y="237629"/>
                </a:cubicBezTo>
                <a:cubicBezTo>
                  <a:pt x="410373" y="237629"/>
                  <a:pt x="432971" y="222221"/>
                  <a:pt x="441703" y="194486"/>
                </a:cubicBezTo>
                <a:lnTo>
                  <a:pt x="482449" y="194486"/>
                </a:lnTo>
                <a:cubicBezTo>
                  <a:pt x="469780" y="245162"/>
                  <a:pt x="429376" y="273410"/>
                  <a:pt x="378186" y="273410"/>
                </a:cubicBezTo>
                <a:cubicBezTo>
                  <a:pt x="312273" y="273410"/>
                  <a:pt x="271185" y="227357"/>
                  <a:pt x="271185" y="164697"/>
                </a:cubicBezTo>
                <a:close/>
                <a:moveTo>
                  <a:pt x="512752" y="60092"/>
                </a:moveTo>
                <a:lnTo>
                  <a:pt x="549218" y="60092"/>
                </a:lnTo>
                <a:lnTo>
                  <a:pt x="550759" y="86628"/>
                </a:lnTo>
                <a:cubicBezTo>
                  <a:pt x="563770" y="67967"/>
                  <a:pt x="583287" y="56154"/>
                  <a:pt x="607769" y="56154"/>
                </a:cubicBezTo>
                <a:lnTo>
                  <a:pt x="611364" y="56154"/>
                </a:lnTo>
                <a:lnTo>
                  <a:pt x="611364" y="100153"/>
                </a:lnTo>
                <a:lnTo>
                  <a:pt x="605372" y="100153"/>
                </a:lnTo>
                <a:cubicBezTo>
                  <a:pt x="563770" y="100153"/>
                  <a:pt x="552299" y="123951"/>
                  <a:pt x="552299" y="161102"/>
                </a:cubicBezTo>
                <a:lnTo>
                  <a:pt x="552299" y="269302"/>
                </a:lnTo>
                <a:lnTo>
                  <a:pt x="512752" y="269302"/>
                </a:lnTo>
                <a:lnTo>
                  <a:pt x="512752" y="60092"/>
                </a:lnTo>
                <a:lnTo>
                  <a:pt x="512752" y="60092"/>
                </a:lnTo>
                <a:close/>
                <a:moveTo>
                  <a:pt x="617870" y="164697"/>
                </a:moveTo>
                <a:cubicBezTo>
                  <a:pt x="617870" y="100496"/>
                  <a:pt x="665807" y="56154"/>
                  <a:pt x="727611" y="56154"/>
                </a:cubicBezTo>
                <a:cubicBezTo>
                  <a:pt x="791812" y="56154"/>
                  <a:pt x="837352" y="102893"/>
                  <a:pt x="837352" y="164697"/>
                </a:cubicBezTo>
                <a:cubicBezTo>
                  <a:pt x="837352" y="227357"/>
                  <a:pt x="790956" y="273239"/>
                  <a:pt x="727611" y="273239"/>
                </a:cubicBezTo>
                <a:cubicBezTo>
                  <a:pt x="664266" y="273239"/>
                  <a:pt x="617870" y="227357"/>
                  <a:pt x="617870" y="164697"/>
                </a:cubicBezTo>
                <a:close/>
                <a:moveTo>
                  <a:pt x="796948" y="164354"/>
                </a:moveTo>
                <a:cubicBezTo>
                  <a:pt x="796948" y="123095"/>
                  <a:pt x="770069" y="91765"/>
                  <a:pt x="727611" y="91765"/>
                </a:cubicBezTo>
                <a:cubicBezTo>
                  <a:pt x="684468" y="91765"/>
                  <a:pt x="658616" y="123437"/>
                  <a:pt x="658616" y="164354"/>
                </a:cubicBezTo>
                <a:cubicBezTo>
                  <a:pt x="658616" y="208011"/>
                  <a:pt x="687549" y="237629"/>
                  <a:pt x="727953" y="237629"/>
                </a:cubicBezTo>
                <a:cubicBezTo>
                  <a:pt x="768871" y="237629"/>
                  <a:pt x="796948" y="206299"/>
                  <a:pt x="796948" y="164354"/>
                </a:cubicBezTo>
                <a:close/>
                <a:moveTo>
                  <a:pt x="866627" y="60092"/>
                </a:moveTo>
                <a:lnTo>
                  <a:pt x="901895" y="60092"/>
                </a:lnTo>
                <a:lnTo>
                  <a:pt x="904634" y="81835"/>
                </a:lnTo>
                <a:cubicBezTo>
                  <a:pt x="920899" y="64886"/>
                  <a:pt x="942984" y="56154"/>
                  <a:pt x="971574" y="56154"/>
                </a:cubicBezTo>
                <a:cubicBezTo>
                  <a:pt x="1021052" y="56154"/>
                  <a:pt x="1048787" y="85430"/>
                  <a:pt x="1048787" y="137304"/>
                </a:cubicBezTo>
                <a:lnTo>
                  <a:pt x="1048787" y="269302"/>
                </a:lnTo>
                <a:lnTo>
                  <a:pt x="1009239" y="269302"/>
                </a:lnTo>
                <a:lnTo>
                  <a:pt x="1009239" y="144837"/>
                </a:lnTo>
                <a:cubicBezTo>
                  <a:pt x="1009239" y="110768"/>
                  <a:pt x="995714" y="92107"/>
                  <a:pt x="963185" y="92107"/>
                </a:cubicBezTo>
                <a:cubicBezTo>
                  <a:pt x="927918" y="92107"/>
                  <a:pt x="906175" y="114706"/>
                  <a:pt x="906175" y="148775"/>
                </a:cubicBezTo>
                <a:lnTo>
                  <a:pt x="906175" y="269302"/>
                </a:lnTo>
                <a:lnTo>
                  <a:pt x="866627" y="269302"/>
                </a:lnTo>
                <a:lnTo>
                  <a:pt x="866627" y="60092"/>
                </a:lnTo>
                <a:lnTo>
                  <a:pt x="866627" y="60092"/>
                </a:lnTo>
                <a:close/>
                <a:moveTo>
                  <a:pt x="1092101" y="60092"/>
                </a:moveTo>
                <a:lnTo>
                  <a:pt x="1131306" y="60092"/>
                </a:lnTo>
                <a:lnTo>
                  <a:pt x="1131306" y="269302"/>
                </a:lnTo>
                <a:lnTo>
                  <a:pt x="1092101" y="269302"/>
                </a:lnTo>
                <a:lnTo>
                  <a:pt x="1092101" y="60092"/>
                </a:lnTo>
                <a:close/>
                <a:moveTo>
                  <a:pt x="1172224" y="204758"/>
                </a:moveTo>
                <a:lnTo>
                  <a:pt x="1210744" y="204758"/>
                </a:lnTo>
                <a:cubicBezTo>
                  <a:pt x="1214682" y="230096"/>
                  <a:pt x="1234884" y="241224"/>
                  <a:pt x="1264673" y="241224"/>
                </a:cubicBezTo>
                <a:cubicBezTo>
                  <a:pt x="1289326" y="241224"/>
                  <a:pt x="1307816" y="231637"/>
                  <a:pt x="1307816" y="212291"/>
                </a:cubicBezTo>
                <a:cubicBezTo>
                  <a:pt x="1307816" y="198766"/>
                  <a:pt x="1301482" y="193288"/>
                  <a:pt x="1291552" y="189692"/>
                </a:cubicBezTo>
                <a:cubicBezTo>
                  <a:pt x="1281965" y="186097"/>
                  <a:pt x="1272206" y="184556"/>
                  <a:pt x="1252347" y="181303"/>
                </a:cubicBezTo>
                <a:cubicBezTo>
                  <a:pt x="1231802" y="178222"/>
                  <a:pt x="1217421" y="174969"/>
                  <a:pt x="1205095" y="168977"/>
                </a:cubicBezTo>
                <a:cubicBezTo>
                  <a:pt x="1186091" y="159903"/>
                  <a:pt x="1178558" y="142783"/>
                  <a:pt x="1178558" y="123779"/>
                </a:cubicBezTo>
                <a:cubicBezTo>
                  <a:pt x="1178558" y="79438"/>
                  <a:pt x="1213484" y="55983"/>
                  <a:pt x="1258168" y="55983"/>
                </a:cubicBezTo>
                <a:cubicBezTo>
                  <a:pt x="1306960" y="55983"/>
                  <a:pt x="1339318" y="78582"/>
                  <a:pt x="1341714" y="124122"/>
                </a:cubicBezTo>
                <a:lnTo>
                  <a:pt x="1304050" y="124122"/>
                </a:lnTo>
                <a:cubicBezTo>
                  <a:pt x="1301653" y="99982"/>
                  <a:pt x="1282650" y="87998"/>
                  <a:pt x="1258168" y="87998"/>
                </a:cubicBezTo>
                <a:cubicBezTo>
                  <a:pt x="1231974" y="87998"/>
                  <a:pt x="1216565" y="101009"/>
                  <a:pt x="1216565" y="118815"/>
                </a:cubicBezTo>
                <a:cubicBezTo>
                  <a:pt x="1216565" y="130285"/>
                  <a:pt x="1222044" y="136277"/>
                  <a:pt x="1232487" y="140215"/>
                </a:cubicBezTo>
                <a:cubicBezTo>
                  <a:pt x="1242759" y="144153"/>
                  <a:pt x="1261763" y="146207"/>
                  <a:pt x="1278027" y="148604"/>
                </a:cubicBezTo>
                <a:cubicBezTo>
                  <a:pt x="1293435" y="151001"/>
                  <a:pt x="1307816" y="153740"/>
                  <a:pt x="1320828" y="160930"/>
                </a:cubicBezTo>
                <a:cubicBezTo>
                  <a:pt x="1338290" y="170346"/>
                  <a:pt x="1346508" y="188665"/>
                  <a:pt x="1346508" y="207326"/>
                </a:cubicBezTo>
                <a:cubicBezTo>
                  <a:pt x="1346508" y="227186"/>
                  <a:pt x="1338975" y="244648"/>
                  <a:pt x="1324765" y="256119"/>
                </a:cubicBezTo>
                <a:cubicBezTo>
                  <a:pt x="1309700" y="268446"/>
                  <a:pt x="1289840" y="273239"/>
                  <a:pt x="1264502" y="273239"/>
                </a:cubicBezTo>
                <a:cubicBezTo>
                  <a:pt x="1213484" y="273410"/>
                  <a:pt x="1176162" y="254407"/>
                  <a:pt x="1172224" y="204758"/>
                </a:cubicBezTo>
                <a:close/>
              </a:path>
            </a:pathLst>
          </a:custGeom>
          <a:solidFill>
            <a:srgbClr val="FFFFFF"/>
          </a:solidFill>
          <a:ln w="1707"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35971752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pic>
        <p:nvPicPr>
          <p:cNvPr id="106" name="Picture 105">
            <a:extLst>
              <a:ext uri="{FF2B5EF4-FFF2-40B4-BE49-F238E27FC236}">
                <a16:creationId xmlns:a16="http://schemas.microsoft.com/office/drawing/2014/main" id="{FC4CA362-FCDA-4B05-8562-EB99AE6605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 y="-1"/>
            <a:ext cx="9143989" cy="5143493"/>
          </a:xfrm>
          <a:prstGeom prst="rect">
            <a:avLst/>
          </a:prstGeom>
        </p:spPr>
      </p:pic>
      <p:sp>
        <p:nvSpPr>
          <p:cNvPr id="107" name="Rectangle 106">
            <a:extLst>
              <a:ext uri="{FF2B5EF4-FFF2-40B4-BE49-F238E27FC236}">
                <a16:creationId xmlns:a16="http://schemas.microsoft.com/office/drawing/2014/main" id="{39DAB7C8-A066-4131-9858-5B8E0792F32A}"/>
              </a:ext>
            </a:extLst>
          </p:cNvPr>
          <p:cNvSpPr/>
          <p:nvPr userDrawn="1"/>
        </p:nvSpPr>
        <p:spPr>
          <a:xfrm>
            <a:off x="-2" y="-1"/>
            <a:ext cx="4572002" cy="5143501"/>
          </a:xfrm>
          <a:prstGeom prst="rect">
            <a:avLst/>
          </a:prstGeom>
          <a:gradFill>
            <a:gsLst>
              <a:gs pos="0">
                <a:srgbClr val="022059">
                  <a:alpha val="85000"/>
                </a:srgbClr>
              </a:gs>
              <a:gs pos="85000">
                <a:srgbClr val="1920D6">
                  <a:alpha val="0"/>
                </a:srgb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3200" noProof="0">
              <a:solidFill>
                <a:schemeClr val="bg2"/>
              </a:solidFill>
            </a:endParaRPr>
          </a:p>
        </p:txBody>
      </p:sp>
      <p:sp>
        <p:nvSpPr>
          <p:cNvPr id="108" name="Rectangle 107">
            <a:extLst>
              <a:ext uri="{FF2B5EF4-FFF2-40B4-BE49-F238E27FC236}">
                <a16:creationId xmlns:a16="http://schemas.microsoft.com/office/drawing/2014/main" id="{DE639C50-CC07-4B48-8A61-6274F3E29D85}"/>
              </a:ext>
            </a:extLst>
          </p:cNvPr>
          <p:cNvSpPr/>
          <p:nvPr userDrawn="1"/>
        </p:nvSpPr>
        <p:spPr>
          <a:xfrm>
            <a:off x="0" y="0"/>
            <a:ext cx="9144000" cy="51435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3200" noProof="0">
              <a:solidFill>
                <a:schemeClr val="bg2"/>
              </a:solidFill>
            </a:endParaRPr>
          </a:p>
        </p:txBody>
      </p:sp>
      <p:sp>
        <p:nvSpPr>
          <p:cNvPr id="109" name="Rectangle 108">
            <a:extLst>
              <a:ext uri="{FF2B5EF4-FFF2-40B4-BE49-F238E27FC236}">
                <a16:creationId xmlns:a16="http://schemas.microsoft.com/office/drawing/2014/main" id="{B2C4B950-B61F-47A6-B5C8-EFC42B6725A3}"/>
              </a:ext>
            </a:extLst>
          </p:cNvPr>
          <p:cNvSpPr/>
          <p:nvPr userDrawn="1"/>
        </p:nvSpPr>
        <p:spPr>
          <a:xfrm>
            <a:off x="359998" y="1833085"/>
            <a:ext cx="4212002" cy="1477328"/>
          </a:xfrm>
          <a:prstGeom prst="rect">
            <a:avLst/>
          </a:prstGeom>
        </p:spPr>
        <p:txBody>
          <a:bodyPr wrap="square" lIns="0" tIns="0" rIns="0" bIns="0">
            <a:spAutoFit/>
          </a:bodyPr>
          <a:lstStyle/>
          <a:p>
            <a:pPr marL="0" marR="0" lvl="0" indent="0" algn="l" defTabSz="457200" rtl="0" eaLnBrk="1" fontAlgn="auto" latinLnBrk="0" hangingPunct="1">
              <a:spcBef>
                <a:spcPts val="600"/>
              </a:spcBef>
              <a:spcAft>
                <a:spcPts val="0"/>
              </a:spcAft>
              <a:buClrTx/>
              <a:buSzTx/>
              <a:buFontTx/>
              <a:buNone/>
              <a:tabLst/>
              <a:defRPr/>
            </a:pPr>
            <a:r>
              <a:rPr lang="en-US" sz="3200" b="1" kern="1200" noProof="0">
                <a:gradFill>
                  <a:gsLst>
                    <a:gs pos="0">
                      <a:srgbClr val="006EDE"/>
                    </a:gs>
                    <a:gs pos="100000">
                      <a:srgbClr val="6EE6FF"/>
                    </a:gs>
                  </a:gsLst>
                  <a:lin ang="18900000" scaled="0"/>
                </a:gradFill>
                <a:latin typeface="+mj-lt"/>
                <a:ea typeface="ＭＳ Ｐゴシック" charset="0"/>
                <a:cs typeface="ＭＳ Ｐゴシック" charset="0"/>
              </a:rPr>
              <a:t>Share the success of your growing business by helping others</a:t>
            </a:r>
            <a:endParaRPr lang="en-US" sz="1800" kern="1200" noProof="0">
              <a:solidFill>
                <a:schemeClr val="bg1"/>
              </a:solidFill>
              <a:latin typeface="+mj-lt"/>
              <a:ea typeface="ＭＳ Ｐゴシック" charset="0"/>
              <a:cs typeface="ＭＳ Ｐゴシック" charset="0"/>
            </a:endParaRPr>
          </a:p>
        </p:txBody>
      </p:sp>
      <p:grpSp>
        <p:nvGrpSpPr>
          <p:cNvPr id="110" name="Graphic 22">
            <a:extLst>
              <a:ext uri="{FF2B5EF4-FFF2-40B4-BE49-F238E27FC236}">
                <a16:creationId xmlns:a16="http://schemas.microsoft.com/office/drawing/2014/main" id="{58266AA8-0B23-408E-9A8D-100EA65EC270}"/>
              </a:ext>
            </a:extLst>
          </p:cNvPr>
          <p:cNvGrpSpPr/>
          <p:nvPr userDrawn="1"/>
        </p:nvGrpSpPr>
        <p:grpSpPr>
          <a:xfrm>
            <a:off x="360003" y="360000"/>
            <a:ext cx="2818671" cy="1155315"/>
            <a:chOff x="360003" y="360000"/>
            <a:chExt cx="2818671" cy="1155315"/>
          </a:xfrm>
          <a:solidFill>
            <a:srgbClr val="FFFFFF"/>
          </a:solidFill>
        </p:grpSpPr>
        <p:sp>
          <p:nvSpPr>
            <p:cNvPr id="111" name="Freeform: Shape 110">
              <a:extLst>
                <a:ext uri="{FF2B5EF4-FFF2-40B4-BE49-F238E27FC236}">
                  <a16:creationId xmlns:a16="http://schemas.microsoft.com/office/drawing/2014/main" id="{0E7E2045-E461-445F-9412-6DD600D11D0D}"/>
                </a:ext>
              </a:extLst>
            </p:cNvPr>
            <p:cNvSpPr/>
            <p:nvPr/>
          </p:nvSpPr>
          <p:spPr>
            <a:xfrm>
              <a:off x="360003" y="360000"/>
              <a:ext cx="1200898" cy="243660"/>
            </a:xfrm>
            <a:custGeom>
              <a:avLst/>
              <a:gdLst>
                <a:gd name="connsiteX0" fmla="*/ 100282 w 1200898"/>
                <a:gd name="connsiteY0" fmla="*/ 0 h 243660"/>
                <a:gd name="connsiteX1" fmla="*/ 138406 w 1200898"/>
                <a:gd name="connsiteY1" fmla="*/ 0 h 243660"/>
                <a:gd name="connsiteX2" fmla="*/ 238688 w 1200898"/>
                <a:gd name="connsiteY2" fmla="*/ 240345 h 243660"/>
                <a:gd name="connsiteX3" fmla="*/ 202222 w 1200898"/>
                <a:gd name="connsiteY3" fmla="*/ 240345 h 243660"/>
                <a:gd name="connsiteX4" fmla="*/ 184817 w 1200898"/>
                <a:gd name="connsiteY4" fmla="*/ 196420 h 243660"/>
                <a:gd name="connsiteX5" fmla="*/ 54699 w 1200898"/>
                <a:gd name="connsiteY5" fmla="*/ 196420 h 243660"/>
                <a:gd name="connsiteX6" fmla="*/ 36466 w 1200898"/>
                <a:gd name="connsiteY6" fmla="*/ 240345 h 243660"/>
                <a:gd name="connsiteX7" fmla="*/ 0 w 1200898"/>
                <a:gd name="connsiteY7" fmla="*/ 240345 h 243660"/>
                <a:gd name="connsiteX8" fmla="*/ 100282 w 1200898"/>
                <a:gd name="connsiteY8" fmla="*/ 0 h 243660"/>
                <a:gd name="connsiteX9" fmla="*/ 172386 w 1200898"/>
                <a:gd name="connsiteY9" fmla="*/ 166584 h 243660"/>
                <a:gd name="connsiteX10" fmla="*/ 161612 w 1200898"/>
                <a:gd name="connsiteY10" fmla="*/ 139235 h 243660"/>
                <a:gd name="connsiteX11" fmla="*/ 77905 w 1200898"/>
                <a:gd name="connsiteY11" fmla="*/ 139235 h 243660"/>
                <a:gd name="connsiteX12" fmla="*/ 66302 w 1200898"/>
                <a:gd name="connsiteY12" fmla="*/ 166584 h 243660"/>
                <a:gd name="connsiteX13" fmla="*/ 172386 w 1200898"/>
                <a:gd name="connsiteY13" fmla="*/ 166584 h 243660"/>
                <a:gd name="connsiteX14" fmla="*/ 150837 w 1200898"/>
                <a:gd name="connsiteY14" fmla="*/ 110227 h 243660"/>
                <a:gd name="connsiteX15" fmla="*/ 144207 w 1200898"/>
                <a:gd name="connsiteY15" fmla="*/ 94481 h 243660"/>
                <a:gd name="connsiteX16" fmla="*/ 119344 w 1200898"/>
                <a:gd name="connsiteY16" fmla="*/ 32322 h 243660"/>
                <a:gd name="connsiteX17" fmla="*/ 95309 w 1200898"/>
                <a:gd name="connsiteY17" fmla="*/ 94481 h 243660"/>
                <a:gd name="connsiteX18" fmla="*/ 89508 w 1200898"/>
                <a:gd name="connsiteY18" fmla="*/ 110227 h 243660"/>
                <a:gd name="connsiteX19" fmla="*/ 150837 w 1200898"/>
                <a:gd name="connsiteY19" fmla="*/ 110227 h 243660"/>
                <a:gd name="connsiteX20" fmla="*/ 242003 w 1200898"/>
                <a:gd name="connsiteY20" fmla="*/ 146694 h 243660"/>
                <a:gd name="connsiteX21" fmla="*/ 338970 w 1200898"/>
                <a:gd name="connsiteY21" fmla="*/ 49727 h 243660"/>
                <a:gd name="connsiteX22" fmla="*/ 430135 w 1200898"/>
                <a:gd name="connsiteY22" fmla="*/ 122659 h 243660"/>
                <a:gd name="connsiteX23" fmla="*/ 393669 w 1200898"/>
                <a:gd name="connsiteY23" fmla="*/ 122659 h 243660"/>
                <a:gd name="connsiteX24" fmla="*/ 338141 w 1200898"/>
                <a:gd name="connsiteY24" fmla="*/ 81220 h 243660"/>
                <a:gd name="connsiteX25" fmla="*/ 277640 w 1200898"/>
                <a:gd name="connsiteY25" fmla="*/ 145865 h 243660"/>
                <a:gd name="connsiteX26" fmla="*/ 338141 w 1200898"/>
                <a:gd name="connsiteY26" fmla="*/ 210509 h 243660"/>
                <a:gd name="connsiteX27" fmla="*/ 393669 w 1200898"/>
                <a:gd name="connsiteY27" fmla="*/ 172386 h 243660"/>
                <a:gd name="connsiteX28" fmla="*/ 430135 w 1200898"/>
                <a:gd name="connsiteY28" fmla="*/ 172386 h 243660"/>
                <a:gd name="connsiteX29" fmla="*/ 337312 w 1200898"/>
                <a:gd name="connsiteY29" fmla="*/ 242832 h 243660"/>
                <a:gd name="connsiteX30" fmla="*/ 242003 w 1200898"/>
                <a:gd name="connsiteY30" fmla="*/ 146694 h 243660"/>
                <a:gd name="connsiteX31" fmla="*/ 457485 w 1200898"/>
                <a:gd name="connsiteY31" fmla="*/ 53871 h 243660"/>
                <a:gd name="connsiteX32" fmla="*/ 489807 w 1200898"/>
                <a:gd name="connsiteY32" fmla="*/ 53871 h 243660"/>
                <a:gd name="connsiteX33" fmla="*/ 491465 w 1200898"/>
                <a:gd name="connsiteY33" fmla="*/ 77905 h 243660"/>
                <a:gd name="connsiteX34" fmla="*/ 542020 w 1200898"/>
                <a:gd name="connsiteY34" fmla="*/ 50555 h 243660"/>
                <a:gd name="connsiteX35" fmla="*/ 545336 w 1200898"/>
                <a:gd name="connsiteY35" fmla="*/ 50555 h 243660"/>
                <a:gd name="connsiteX36" fmla="*/ 545336 w 1200898"/>
                <a:gd name="connsiteY36" fmla="*/ 89508 h 243660"/>
                <a:gd name="connsiteX37" fmla="*/ 540363 w 1200898"/>
                <a:gd name="connsiteY37" fmla="*/ 89508 h 243660"/>
                <a:gd name="connsiteX38" fmla="*/ 493123 w 1200898"/>
                <a:gd name="connsiteY38" fmla="*/ 144207 h 243660"/>
                <a:gd name="connsiteX39" fmla="*/ 493123 w 1200898"/>
                <a:gd name="connsiteY39" fmla="*/ 240345 h 243660"/>
                <a:gd name="connsiteX40" fmla="*/ 457485 w 1200898"/>
                <a:gd name="connsiteY40" fmla="*/ 240345 h 243660"/>
                <a:gd name="connsiteX41" fmla="*/ 457485 w 1200898"/>
                <a:gd name="connsiteY41" fmla="*/ 53871 h 243660"/>
                <a:gd name="connsiteX42" fmla="*/ 551137 w 1200898"/>
                <a:gd name="connsiteY42" fmla="*/ 146694 h 243660"/>
                <a:gd name="connsiteX43" fmla="*/ 648933 w 1200898"/>
                <a:gd name="connsiteY43" fmla="*/ 49727 h 243660"/>
                <a:gd name="connsiteX44" fmla="*/ 746728 w 1200898"/>
                <a:gd name="connsiteY44" fmla="*/ 146694 h 243660"/>
                <a:gd name="connsiteX45" fmla="*/ 648933 w 1200898"/>
                <a:gd name="connsiteY45" fmla="*/ 243660 h 243660"/>
                <a:gd name="connsiteX46" fmla="*/ 551137 w 1200898"/>
                <a:gd name="connsiteY46" fmla="*/ 146694 h 243660"/>
                <a:gd name="connsiteX47" fmla="*/ 710262 w 1200898"/>
                <a:gd name="connsiteY47" fmla="*/ 146694 h 243660"/>
                <a:gd name="connsiteX48" fmla="*/ 648104 w 1200898"/>
                <a:gd name="connsiteY48" fmla="*/ 82049 h 243660"/>
                <a:gd name="connsiteX49" fmla="*/ 586774 w 1200898"/>
                <a:gd name="connsiteY49" fmla="*/ 146694 h 243660"/>
                <a:gd name="connsiteX50" fmla="*/ 648933 w 1200898"/>
                <a:gd name="connsiteY50" fmla="*/ 212167 h 243660"/>
                <a:gd name="connsiteX51" fmla="*/ 710262 w 1200898"/>
                <a:gd name="connsiteY51" fmla="*/ 146694 h 243660"/>
                <a:gd name="connsiteX52" fmla="*/ 772420 w 1200898"/>
                <a:gd name="connsiteY52" fmla="*/ 53871 h 243660"/>
                <a:gd name="connsiteX53" fmla="*/ 803914 w 1200898"/>
                <a:gd name="connsiteY53" fmla="*/ 53871 h 243660"/>
                <a:gd name="connsiteX54" fmla="*/ 806400 w 1200898"/>
                <a:gd name="connsiteY54" fmla="*/ 72932 h 243660"/>
                <a:gd name="connsiteX55" fmla="*/ 866072 w 1200898"/>
                <a:gd name="connsiteY55" fmla="*/ 49727 h 243660"/>
                <a:gd name="connsiteX56" fmla="*/ 934861 w 1200898"/>
                <a:gd name="connsiteY56" fmla="*/ 121830 h 243660"/>
                <a:gd name="connsiteX57" fmla="*/ 934861 w 1200898"/>
                <a:gd name="connsiteY57" fmla="*/ 240345 h 243660"/>
                <a:gd name="connsiteX58" fmla="*/ 899223 w 1200898"/>
                <a:gd name="connsiteY58" fmla="*/ 240345 h 243660"/>
                <a:gd name="connsiteX59" fmla="*/ 899223 w 1200898"/>
                <a:gd name="connsiteY59" fmla="*/ 129289 h 243660"/>
                <a:gd name="connsiteX60" fmla="*/ 858613 w 1200898"/>
                <a:gd name="connsiteY60" fmla="*/ 82049 h 243660"/>
                <a:gd name="connsiteX61" fmla="*/ 808058 w 1200898"/>
                <a:gd name="connsiteY61" fmla="*/ 132604 h 243660"/>
                <a:gd name="connsiteX62" fmla="*/ 808058 w 1200898"/>
                <a:gd name="connsiteY62" fmla="*/ 240345 h 243660"/>
                <a:gd name="connsiteX63" fmla="*/ 772420 w 1200898"/>
                <a:gd name="connsiteY63" fmla="*/ 240345 h 243660"/>
                <a:gd name="connsiteX64" fmla="*/ 772420 w 1200898"/>
                <a:gd name="connsiteY64" fmla="*/ 53871 h 243660"/>
                <a:gd name="connsiteX65" fmla="*/ 973813 w 1200898"/>
                <a:gd name="connsiteY65" fmla="*/ 53871 h 243660"/>
                <a:gd name="connsiteX66" fmla="*/ 1008622 w 1200898"/>
                <a:gd name="connsiteY66" fmla="*/ 53871 h 243660"/>
                <a:gd name="connsiteX67" fmla="*/ 1008622 w 1200898"/>
                <a:gd name="connsiteY67" fmla="*/ 240345 h 243660"/>
                <a:gd name="connsiteX68" fmla="*/ 973813 w 1200898"/>
                <a:gd name="connsiteY68" fmla="*/ 240345 h 243660"/>
                <a:gd name="connsiteX69" fmla="*/ 973813 w 1200898"/>
                <a:gd name="connsiteY69" fmla="*/ 53871 h 243660"/>
                <a:gd name="connsiteX70" fmla="*/ 1045088 w 1200898"/>
                <a:gd name="connsiteY70" fmla="*/ 182331 h 243660"/>
                <a:gd name="connsiteX71" fmla="*/ 1079068 w 1200898"/>
                <a:gd name="connsiteY71" fmla="*/ 182331 h 243660"/>
                <a:gd name="connsiteX72" fmla="*/ 1127137 w 1200898"/>
                <a:gd name="connsiteY72" fmla="*/ 214653 h 243660"/>
                <a:gd name="connsiteX73" fmla="*/ 1165261 w 1200898"/>
                <a:gd name="connsiteY73" fmla="*/ 188961 h 243660"/>
                <a:gd name="connsiteX74" fmla="*/ 1151172 w 1200898"/>
                <a:gd name="connsiteY74" fmla="*/ 169071 h 243660"/>
                <a:gd name="connsiteX75" fmla="*/ 1116363 w 1200898"/>
                <a:gd name="connsiteY75" fmla="*/ 161612 h 243660"/>
                <a:gd name="connsiteX76" fmla="*/ 1074096 w 1200898"/>
                <a:gd name="connsiteY76" fmla="*/ 150837 h 243660"/>
                <a:gd name="connsiteX77" fmla="*/ 1050061 w 1200898"/>
                <a:gd name="connsiteY77" fmla="*/ 110227 h 243660"/>
                <a:gd name="connsiteX78" fmla="*/ 1121336 w 1200898"/>
                <a:gd name="connsiteY78" fmla="*/ 49727 h 243660"/>
                <a:gd name="connsiteX79" fmla="*/ 1195926 w 1200898"/>
                <a:gd name="connsiteY79" fmla="*/ 110227 h 243660"/>
                <a:gd name="connsiteX80" fmla="*/ 1162775 w 1200898"/>
                <a:gd name="connsiteY80" fmla="*/ 110227 h 243660"/>
                <a:gd name="connsiteX81" fmla="*/ 1122165 w 1200898"/>
                <a:gd name="connsiteY81" fmla="*/ 77905 h 243660"/>
                <a:gd name="connsiteX82" fmla="*/ 1084870 w 1200898"/>
                <a:gd name="connsiteY82" fmla="*/ 105255 h 243660"/>
                <a:gd name="connsiteX83" fmla="*/ 1098959 w 1200898"/>
                <a:gd name="connsiteY83" fmla="*/ 124317 h 243660"/>
                <a:gd name="connsiteX84" fmla="*/ 1139569 w 1200898"/>
                <a:gd name="connsiteY84" fmla="*/ 131776 h 243660"/>
                <a:gd name="connsiteX85" fmla="*/ 1177693 w 1200898"/>
                <a:gd name="connsiteY85" fmla="*/ 142550 h 243660"/>
                <a:gd name="connsiteX86" fmla="*/ 1200898 w 1200898"/>
                <a:gd name="connsiteY86" fmla="*/ 183989 h 243660"/>
                <a:gd name="connsiteX87" fmla="*/ 1181837 w 1200898"/>
                <a:gd name="connsiteY87" fmla="*/ 227085 h 243660"/>
                <a:gd name="connsiteX88" fmla="*/ 1127966 w 1200898"/>
                <a:gd name="connsiteY88" fmla="*/ 242003 h 243660"/>
                <a:gd name="connsiteX89" fmla="*/ 1045088 w 1200898"/>
                <a:gd name="connsiteY89" fmla="*/ 182331 h 24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200898" h="243660">
                  <a:moveTo>
                    <a:pt x="100282" y="0"/>
                  </a:moveTo>
                  <a:lnTo>
                    <a:pt x="138406" y="0"/>
                  </a:lnTo>
                  <a:lnTo>
                    <a:pt x="238688" y="240345"/>
                  </a:lnTo>
                  <a:lnTo>
                    <a:pt x="202222" y="240345"/>
                  </a:lnTo>
                  <a:lnTo>
                    <a:pt x="184817" y="196420"/>
                  </a:lnTo>
                  <a:lnTo>
                    <a:pt x="54699" y="196420"/>
                  </a:lnTo>
                  <a:lnTo>
                    <a:pt x="36466" y="240345"/>
                  </a:lnTo>
                  <a:lnTo>
                    <a:pt x="0" y="240345"/>
                  </a:lnTo>
                  <a:lnTo>
                    <a:pt x="100282" y="0"/>
                  </a:lnTo>
                  <a:close/>
                  <a:moveTo>
                    <a:pt x="172386" y="166584"/>
                  </a:moveTo>
                  <a:lnTo>
                    <a:pt x="161612" y="139235"/>
                  </a:lnTo>
                  <a:lnTo>
                    <a:pt x="77905" y="139235"/>
                  </a:lnTo>
                  <a:lnTo>
                    <a:pt x="66302" y="166584"/>
                  </a:lnTo>
                  <a:lnTo>
                    <a:pt x="172386" y="166584"/>
                  </a:lnTo>
                  <a:close/>
                  <a:moveTo>
                    <a:pt x="150837" y="110227"/>
                  </a:moveTo>
                  <a:lnTo>
                    <a:pt x="144207" y="94481"/>
                  </a:lnTo>
                  <a:cubicBezTo>
                    <a:pt x="134262" y="68788"/>
                    <a:pt x="125145" y="48069"/>
                    <a:pt x="119344" y="32322"/>
                  </a:cubicBezTo>
                  <a:cubicBezTo>
                    <a:pt x="114371" y="48069"/>
                    <a:pt x="105255" y="69617"/>
                    <a:pt x="95309" y="94481"/>
                  </a:cubicBezTo>
                  <a:lnTo>
                    <a:pt x="89508" y="110227"/>
                  </a:lnTo>
                  <a:lnTo>
                    <a:pt x="150837" y="110227"/>
                  </a:lnTo>
                  <a:close/>
                  <a:moveTo>
                    <a:pt x="242003" y="146694"/>
                  </a:moveTo>
                  <a:cubicBezTo>
                    <a:pt x="242003" y="89508"/>
                    <a:pt x="284271" y="49727"/>
                    <a:pt x="338970" y="49727"/>
                  </a:cubicBezTo>
                  <a:cubicBezTo>
                    <a:pt x="386210" y="49727"/>
                    <a:pt x="421848" y="76247"/>
                    <a:pt x="430135" y="122659"/>
                  </a:cubicBezTo>
                  <a:lnTo>
                    <a:pt x="393669" y="122659"/>
                  </a:lnTo>
                  <a:cubicBezTo>
                    <a:pt x="385381" y="93652"/>
                    <a:pt x="366320" y="81220"/>
                    <a:pt x="338141" y="81220"/>
                  </a:cubicBezTo>
                  <a:cubicBezTo>
                    <a:pt x="300017" y="81220"/>
                    <a:pt x="277640" y="109399"/>
                    <a:pt x="277640" y="145865"/>
                  </a:cubicBezTo>
                  <a:cubicBezTo>
                    <a:pt x="277640" y="183989"/>
                    <a:pt x="300846" y="210509"/>
                    <a:pt x="338141" y="210509"/>
                  </a:cubicBezTo>
                  <a:cubicBezTo>
                    <a:pt x="365491" y="210509"/>
                    <a:pt x="385381" y="196420"/>
                    <a:pt x="393669" y="172386"/>
                  </a:cubicBezTo>
                  <a:lnTo>
                    <a:pt x="430135" y="172386"/>
                  </a:lnTo>
                  <a:cubicBezTo>
                    <a:pt x="418533" y="217968"/>
                    <a:pt x="382895" y="242832"/>
                    <a:pt x="337312" y="242832"/>
                  </a:cubicBezTo>
                  <a:cubicBezTo>
                    <a:pt x="278469" y="243660"/>
                    <a:pt x="242003" y="203050"/>
                    <a:pt x="242003" y="146694"/>
                  </a:cubicBezTo>
                  <a:close/>
                  <a:moveTo>
                    <a:pt x="457485" y="53871"/>
                  </a:moveTo>
                  <a:lnTo>
                    <a:pt x="489807" y="53871"/>
                  </a:lnTo>
                  <a:lnTo>
                    <a:pt x="491465" y="77905"/>
                  </a:lnTo>
                  <a:cubicBezTo>
                    <a:pt x="503068" y="61329"/>
                    <a:pt x="520472" y="50555"/>
                    <a:pt x="542020" y="50555"/>
                  </a:cubicBezTo>
                  <a:lnTo>
                    <a:pt x="545336" y="50555"/>
                  </a:lnTo>
                  <a:lnTo>
                    <a:pt x="545336" y="89508"/>
                  </a:lnTo>
                  <a:lnTo>
                    <a:pt x="540363" y="89508"/>
                  </a:lnTo>
                  <a:cubicBezTo>
                    <a:pt x="503068" y="89508"/>
                    <a:pt x="493123" y="111056"/>
                    <a:pt x="493123" y="144207"/>
                  </a:cubicBezTo>
                  <a:lnTo>
                    <a:pt x="493123" y="240345"/>
                  </a:lnTo>
                  <a:lnTo>
                    <a:pt x="457485" y="240345"/>
                  </a:lnTo>
                  <a:lnTo>
                    <a:pt x="457485" y="53871"/>
                  </a:lnTo>
                  <a:close/>
                  <a:moveTo>
                    <a:pt x="551137" y="146694"/>
                  </a:moveTo>
                  <a:cubicBezTo>
                    <a:pt x="551137" y="89508"/>
                    <a:pt x="594233" y="49727"/>
                    <a:pt x="648933" y="49727"/>
                  </a:cubicBezTo>
                  <a:cubicBezTo>
                    <a:pt x="706118" y="49727"/>
                    <a:pt x="746728" y="91165"/>
                    <a:pt x="746728" y="146694"/>
                  </a:cubicBezTo>
                  <a:cubicBezTo>
                    <a:pt x="746728" y="202222"/>
                    <a:pt x="705290" y="243660"/>
                    <a:pt x="648933" y="243660"/>
                  </a:cubicBezTo>
                  <a:cubicBezTo>
                    <a:pt x="592576" y="243660"/>
                    <a:pt x="551137" y="203050"/>
                    <a:pt x="551137" y="146694"/>
                  </a:cubicBezTo>
                  <a:close/>
                  <a:moveTo>
                    <a:pt x="710262" y="146694"/>
                  </a:moveTo>
                  <a:cubicBezTo>
                    <a:pt x="710262" y="110227"/>
                    <a:pt x="686228" y="82049"/>
                    <a:pt x="648104" y="82049"/>
                  </a:cubicBezTo>
                  <a:cubicBezTo>
                    <a:pt x="609980" y="82049"/>
                    <a:pt x="586774" y="110227"/>
                    <a:pt x="586774" y="146694"/>
                  </a:cubicBezTo>
                  <a:cubicBezTo>
                    <a:pt x="586774" y="185646"/>
                    <a:pt x="612467" y="212167"/>
                    <a:pt x="648933" y="212167"/>
                  </a:cubicBezTo>
                  <a:cubicBezTo>
                    <a:pt x="685399" y="212167"/>
                    <a:pt x="710262" y="183989"/>
                    <a:pt x="710262" y="146694"/>
                  </a:cubicBezTo>
                  <a:close/>
                  <a:moveTo>
                    <a:pt x="772420" y="53871"/>
                  </a:moveTo>
                  <a:lnTo>
                    <a:pt x="803914" y="53871"/>
                  </a:lnTo>
                  <a:lnTo>
                    <a:pt x="806400" y="72932"/>
                  </a:lnTo>
                  <a:cubicBezTo>
                    <a:pt x="820490" y="58014"/>
                    <a:pt x="840380" y="49727"/>
                    <a:pt x="866072" y="49727"/>
                  </a:cubicBezTo>
                  <a:cubicBezTo>
                    <a:pt x="909998" y="49727"/>
                    <a:pt x="934861" y="76247"/>
                    <a:pt x="934861" y="121830"/>
                  </a:cubicBezTo>
                  <a:lnTo>
                    <a:pt x="934861" y="240345"/>
                  </a:lnTo>
                  <a:lnTo>
                    <a:pt x="899223" y="240345"/>
                  </a:lnTo>
                  <a:lnTo>
                    <a:pt x="899223" y="129289"/>
                  </a:lnTo>
                  <a:cubicBezTo>
                    <a:pt x="899223" y="98624"/>
                    <a:pt x="887621" y="82049"/>
                    <a:pt x="858613" y="82049"/>
                  </a:cubicBezTo>
                  <a:cubicBezTo>
                    <a:pt x="827120" y="82049"/>
                    <a:pt x="808058" y="101940"/>
                    <a:pt x="808058" y="132604"/>
                  </a:cubicBezTo>
                  <a:lnTo>
                    <a:pt x="808058" y="240345"/>
                  </a:lnTo>
                  <a:lnTo>
                    <a:pt x="772420" y="240345"/>
                  </a:lnTo>
                  <a:lnTo>
                    <a:pt x="772420" y="53871"/>
                  </a:lnTo>
                  <a:close/>
                  <a:moveTo>
                    <a:pt x="973813" y="53871"/>
                  </a:moveTo>
                  <a:lnTo>
                    <a:pt x="1008622" y="53871"/>
                  </a:lnTo>
                  <a:lnTo>
                    <a:pt x="1008622" y="240345"/>
                  </a:lnTo>
                  <a:lnTo>
                    <a:pt x="973813" y="240345"/>
                  </a:lnTo>
                  <a:lnTo>
                    <a:pt x="973813" y="53871"/>
                  </a:lnTo>
                  <a:close/>
                  <a:moveTo>
                    <a:pt x="1045088" y="182331"/>
                  </a:moveTo>
                  <a:lnTo>
                    <a:pt x="1079068" y="182331"/>
                  </a:lnTo>
                  <a:cubicBezTo>
                    <a:pt x="1082383" y="204708"/>
                    <a:pt x="1100616" y="214653"/>
                    <a:pt x="1127137" y="214653"/>
                  </a:cubicBezTo>
                  <a:cubicBezTo>
                    <a:pt x="1148686" y="214653"/>
                    <a:pt x="1165261" y="206365"/>
                    <a:pt x="1165261" y="188961"/>
                  </a:cubicBezTo>
                  <a:cubicBezTo>
                    <a:pt x="1165261" y="177358"/>
                    <a:pt x="1159460" y="172386"/>
                    <a:pt x="1151172" y="169071"/>
                  </a:cubicBezTo>
                  <a:cubicBezTo>
                    <a:pt x="1142884" y="165755"/>
                    <a:pt x="1133768" y="164098"/>
                    <a:pt x="1116363" y="161612"/>
                  </a:cubicBezTo>
                  <a:cubicBezTo>
                    <a:pt x="1098130" y="159125"/>
                    <a:pt x="1084870" y="155810"/>
                    <a:pt x="1074096" y="150837"/>
                  </a:cubicBezTo>
                  <a:cubicBezTo>
                    <a:pt x="1057520" y="142550"/>
                    <a:pt x="1050061" y="127632"/>
                    <a:pt x="1050061" y="110227"/>
                  </a:cubicBezTo>
                  <a:cubicBezTo>
                    <a:pt x="1050061" y="70446"/>
                    <a:pt x="1081555" y="49727"/>
                    <a:pt x="1121336" y="49727"/>
                  </a:cubicBezTo>
                  <a:cubicBezTo>
                    <a:pt x="1164432" y="49727"/>
                    <a:pt x="1193439" y="69617"/>
                    <a:pt x="1195926" y="110227"/>
                  </a:cubicBezTo>
                  <a:lnTo>
                    <a:pt x="1162775" y="110227"/>
                  </a:lnTo>
                  <a:cubicBezTo>
                    <a:pt x="1160288" y="88679"/>
                    <a:pt x="1143713" y="77905"/>
                    <a:pt x="1122165" y="77905"/>
                  </a:cubicBezTo>
                  <a:cubicBezTo>
                    <a:pt x="1098959" y="77905"/>
                    <a:pt x="1084870" y="89508"/>
                    <a:pt x="1084870" y="105255"/>
                  </a:cubicBezTo>
                  <a:cubicBezTo>
                    <a:pt x="1084870" y="115200"/>
                    <a:pt x="1089842" y="121001"/>
                    <a:pt x="1098959" y="124317"/>
                  </a:cubicBezTo>
                  <a:cubicBezTo>
                    <a:pt x="1108075" y="127632"/>
                    <a:pt x="1125480" y="129289"/>
                    <a:pt x="1139569" y="131776"/>
                  </a:cubicBezTo>
                  <a:cubicBezTo>
                    <a:pt x="1153658" y="134262"/>
                    <a:pt x="1166090" y="136748"/>
                    <a:pt x="1177693" y="142550"/>
                  </a:cubicBezTo>
                  <a:cubicBezTo>
                    <a:pt x="1193439" y="150837"/>
                    <a:pt x="1200898" y="167413"/>
                    <a:pt x="1200898" y="183989"/>
                  </a:cubicBezTo>
                  <a:cubicBezTo>
                    <a:pt x="1200898" y="201393"/>
                    <a:pt x="1194268" y="217140"/>
                    <a:pt x="1181837" y="227085"/>
                  </a:cubicBezTo>
                  <a:cubicBezTo>
                    <a:pt x="1168576" y="237859"/>
                    <a:pt x="1150343" y="242003"/>
                    <a:pt x="1127966" y="242003"/>
                  </a:cubicBezTo>
                  <a:cubicBezTo>
                    <a:pt x="1081555" y="243660"/>
                    <a:pt x="1048403" y="227085"/>
                    <a:pt x="1045088" y="182331"/>
                  </a:cubicBezTo>
                  <a:close/>
                </a:path>
              </a:pathLst>
            </a:custGeom>
            <a:solidFill>
              <a:srgbClr val="FFFFFF"/>
            </a:solidFill>
            <a:ln w="8264" cap="flat">
              <a:noFill/>
              <a:prstDash val="solid"/>
              <a:miter/>
            </a:ln>
          </p:spPr>
          <p:txBody>
            <a:bodyPr rtlCol="0" anchor="ctr"/>
            <a:lstStyle/>
            <a:p>
              <a:endParaRPr lang="en-US" noProof="0"/>
            </a:p>
          </p:txBody>
        </p:sp>
        <p:sp>
          <p:nvSpPr>
            <p:cNvPr id="112" name="Freeform: Shape 111">
              <a:extLst>
                <a:ext uri="{FF2B5EF4-FFF2-40B4-BE49-F238E27FC236}">
                  <a16:creationId xmlns:a16="http://schemas.microsoft.com/office/drawing/2014/main" id="{E3A90DC8-736B-4918-AC34-DC648B013675}"/>
                </a:ext>
              </a:extLst>
            </p:cNvPr>
            <p:cNvSpPr/>
            <p:nvPr/>
          </p:nvSpPr>
          <p:spPr>
            <a:xfrm>
              <a:off x="369948" y="780189"/>
              <a:ext cx="224598" cy="246985"/>
            </a:xfrm>
            <a:custGeom>
              <a:avLst/>
              <a:gdLst>
                <a:gd name="connsiteX0" fmla="*/ 0 w 224598"/>
                <a:gd name="connsiteY0" fmla="*/ 123488 h 246985"/>
                <a:gd name="connsiteX1" fmla="*/ 114371 w 224598"/>
                <a:gd name="connsiteY1" fmla="*/ 0 h 246985"/>
                <a:gd name="connsiteX2" fmla="*/ 223770 w 224598"/>
                <a:gd name="connsiteY2" fmla="*/ 86193 h 246985"/>
                <a:gd name="connsiteX3" fmla="*/ 203879 w 224598"/>
                <a:gd name="connsiteY3" fmla="*/ 86193 h 246985"/>
                <a:gd name="connsiteX4" fmla="*/ 113542 w 224598"/>
                <a:gd name="connsiteY4" fmla="*/ 16576 h 246985"/>
                <a:gd name="connsiteX5" fmla="*/ 19891 w 224598"/>
                <a:gd name="connsiteY5" fmla="*/ 122659 h 246985"/>
                <a:gd name="connsiteX6" fmla="*/ 116858 w 224598"/>
                <a:gd name="connsiteY6" fmla="*/ 230400 h 246985"/>
                <a:gd name="connsiteX7" fmla="*/ 205537 w 224598"/>
                <a:gd name="connsiteY7" fmla="*/ 159125 h 246985"/>
                <a:gd name="connsiteX8" fmla="*/ 224599 w 224598"/>
                <a:gd name="connsiteY8" fmla="*/ 159125 h 246985"/>
                <a:gd name="connsiteX9" fmla="*/ 116029 w 224598"/>
                <a:gd name="connsiteY9" fmla="*/ 246976 h 246985"/>
                <a:gd name="connsiteX10" fmla="*/ 0 w 224598"/>
                <a:gd name="connsiteY10" fmla="*/ 123488 h 24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4598" h="246985">
                  <a:moveTo>
                    <a:pt x="0" y="123488"/>
                  </a:moveTo>
                  <a:cubicBezTo>
                    <a:pt x="0" y="52213"/>
                    <a:pt x="47240" y="0"/>
                    <a:pt x="114371" y="0"/>
                  </a:cubicBezTo>
                  <a:cubicBezTo>
                    <a:pt x="169899" y="0"/>
                    <a:pt x="210509" y="32322"/>
                    <a:pt x="223770" y="86193"/>
                  </a:cubicBezTo>
                  <a:lnTo>
                    <a:pt x="203879" y="86193"/>
                  </a:lnTo>
                  <a:cubicBezTo>
                    <a:pt x="192276" y="42268"/>
                    <a:pt x="158296" y="16576"/>
                    <a:pt x="113542" y="16576"/>
                  </a:cubicBezTo>
                  <a:cubicBezTo>
                    <a:pt x="58014" y="16576"/>
                    <a:pt x="19891" y="61329"/>
                    <a:pt x="19891" y="122659"/>
                  </a:cubicBezTo>
                  <a:cubicBezTo>
                    <a:pt x="19891" y="185646"/>
                    <a:pt x="58014" y="230400"/>
                    <a:pt x="116858" y="230400"/>
                  </a:cubicBezTo>
                  <a:cubicBezTo>
                    <a:pt x="159954" y="230400"/>
                    <a:pt x="193934" y="206365"/>
                    <a:pt x="205537" y="159125"/>
                  </a:cubicBezTo>
                  <a:lnTo>
                    <a:pt x="224599" y="159125"/>
                  </a:lnTo>
                  <a:cubicBezTo>
                    <a:pt x="212167" y="213824"/>
                    <a:pt x="170728" y="246976"/>
                    <a:pt x="116029" y="246976"/>
                  </a:cubicBezTo>
                  <a:cubicBezTo>
                    <a:pt x="46412" y="247804"/>
                    <a:pt x="0" y="195591"/>
                    <a:pt x="0" y="123488"/>
                  </a:cubicBezTo>
                  <a:close/>
                </a:path>
              </a:pathLst>
            </a:custGeom>
            <a:solidFill>
              <a:srgbClr val="FFFFFF"/>
            </a:solidFill>
            <a:ln w="8264" cap="flat">
              <a:noFill/>
              <a:prstDash val="solid"/>
              <a:miter/>
            </a:ln>
          </p:spPr>
          <p:txBody>
            <a:bodyPr rtlCol="0" anchor="ctr"/>
            <a:lstStyle/>
            <a:p>
              <a:endParaRPr lang="en-US" noProof="0"/>
            </a:p>
          </p:txBody>
        </p:sp>
        <p:sp>
          <p:nvSpPr>
            <p:cNvPr id="113" name="Freeform: Shape 112">
              <a:extLst>
                <a:ext uri="{FF2B5EF4-FFF2-40B4-BE49-F238E27FC236}">
                  <a16:creationId xmlns:a16="http://schemas.microsoft.com/office/drawing/2014/main" id="{A282D969-2427-43D6-8DFB-EFC401430D2D}"/>
                </a:ext>
              </a:extLst>
            </p:cNvPr>
            <p:cNvSpPr/>
            <p:nvPr/>
          </p:nvSpPr>
          <p:spPr>
            <a:xfrm>
              <a:off x="613608" y="836546"/>
              <a:ext cx="164926" cy="253605"/>
            </a:xfrm>
            <a:custGeom>
              <a:avLst/>
              <a:gdLst>
                <a:gd name="connsiteX0" fmla="*/ 164927 w 164926"/>
                <a:gd name="connsiteY0" fmla="*/ 829 h 253605"/>
                <a:gd name="connsiteX1" fmla="*/ 87022 w 164926"/>
                <a:gd name="connsiteY1" fmla="*/ 210509 h 253605"/>
                <a:gd name="connsiteX2" fmla="*/ 31494 w 164926"/>
                <a:gd name="connsiteY2" fmla="*/ 253606 h 253605"/>
                <a:gd name="connsiteX3" fmla="*/ 18233 w 164926"/>
                <a:gd name="connsiteY3" fmla="*/ 253606 h 253605"/>
                <a:gd name="connsiteX4" fmla="*/ 18233 w 164926"/>
                <a:gd name="connsiteY4" fmla="*/ 237030 h 253605"/>
                <a:gd name="connsiteX5" fmla="*/ 29007 w 164926"/>
                <a:gd name="connsiteY5" fmla="*/ 237030 h 253605"/>
                <a:gd name="connsiteX6" fmla="*/ 69617 w 164926"/>
                <a:gd name="connsiteY6" fmla="*/ 205537 h 253605"/>
                <a:gd name="connsiteX7" fmla="*/ 77076 w 164926"/>
                <a:gd name="connsiteY7" fmla="*/ 186475 h 253605"/>
                <a:gd name="connsiteX8" fmla="*/ 0 w 164926"/>
                <a:gd name="connsiteY8" fmla="*/ 0 h 253605"/>
                <a:gd name="connsiteX9" fmla="*/ 19062 w 164926"/>
                <a:gd name="connsiteY9" fmla="*/ 0 h 253605"/>
                <a:gd name="connsiteX10" fmla="*/ 65473 w 164926"/>
                <a:gd name="connsiteY10" fmla="*/ 114371 h 253605"/>
                <a:gd name="connsiteX11" fmla="*/ 85364 w 164926"/>
                <a:gd name="connsiteY11" fmla="*/ 164098 h 253605"/>
                <a:gd name="connsiteX12" fmla="*/ 86193 w 164926"/>
                <a:gd name="connsiteY12" fmla="*/ 164098 h 253605"/>
                <a:gd name="connsiteX13" fmla="*/ 101111 w 164926"/>
                <a:gd name="connsiteY13" fmla="*/ 121001 h 253605"/>
                <a:gd name="connsiteX14" fmla="*/ 145865 w 164926"/>
                <a:gd name="connsiteY14" fmla="*/ 0 h 253605"/>
                <a:gd name="connsiteX15" fmla="*/ 164927 w 164926"/>
                <a:gd name="connsiteY15" fmla="*/ 0 h 253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926" h="253605">
                  <a:moveTo>
                    <a:pt x="164927" y="829"/>
                  </a:moveTo>
                  <a:lnTo>
                    <a:pt x="87022" y="210509"/>
                  </a:lnTo>
                  <a:cubicBezTo>
                    <a:pt x="75419" y="243660"/>
                    <a:pt x="60501" y="253606"/>
                    <a:pt x="31494" y="253606"/>
                  </a:cubicBezTo>
                  <a:lnTo>
                    <a:pt x="18233" y="253606"/>
                  </a:lnTo>
                  <a:lnTo>
                    <a:pt x="18233" y="237030"/>
                  </a:lnTo>
                  <a:lnTo>
                    <a:pt x="29007" y="237030"/>
                  </a:lnTo>
                  <a:cubicBezTo>
                    <a:pt x="50555" y="237030"/>
                    <a:pt x="60501" y="230400"/>
                    <a:pt x="69617" y="205537"/>
                  </a:cubicBezTo>
                  <a:lnTo>
                    <a:pt x="77076" y="186475"/>
                  </a:lnTo>
                  <a:lnTo>
                    <a:pt x="0" y="0"/>
                  </a:lnTo>
                  <a:lnTo>
                    <a:pt x="19062" y="0"/>
                  </a:lnTo>
                  <a:lnTo>
                    <a:pt x="65473" y="114371"/>
                  </a:lnTo>
                  <a:cubicBezTo>
                    <a:pt x="75419" y="138406"/>
                    <a:pt x="80391" y="150009"/>
                    <a:pt x="85364" y="164098"/>
                  </a:cubicBezTo>
                  <a:lnTo>
                    <a:pt x="86193" y="164098"/>
                  </a:lnTo>
                  <a:cubicBezTo>
                    <a:pt x="91165" y="150837"/>
                    <a:pt x="94481" y="140892"/>
                    <a:pt x="101111" y="121001"/>
                  </a:cubicBezTo>
                  <a:lnTo>
                    <a:pt x="145865" y="0"/>
                  </a:lnTo>
                  <a:lnTo>
                    <a:pt x="164927" y="0"/>
                  </a:lnTo>
                  <a:close/>
                </a:path>
              </a:pathLst>
            </a:custGeom>
            <a:solidFill>
              <a:srgbClr val="FFFFFF"/>
            </a:solidFill>
            <a:ln w="8264" cap="flat">
              <a:noFill/>
              <a:prstDash val="solid"/>
              <a:miter/>
            </a:ln>
          </p:spPr>
          <p:txBody>
            <a:bodyPr rtlCol="0" anchor="ctr"/>
            <a:lstStyle/>
            <a:p>
              <a:endParaRPr lang="en-US" noProof="0"/>
            </a:p>
          </p:txBody>
        </p:sp>
        <p:sp>
          <p:nvSpPr>
            <p:cNvPr id="114" name="Freeform: Shape 113">
              <a:extLst>
                <a:ext uri="{FF2B5EF4-FFF2-40B4-BE49-F238E27FC236}">
                  <a16:creationId xmlns:a16="http://schemas.microsoft.com/office/drawing/2014/main" id="{5DFAED3F-65CC-4973-A98F-829FBD694265}"/>
                </a:ext>
              </a:extLst>
            </p:cNvPr>
            <p:cNvSpPr/>
            <p:nvPr/>
          </p:nvSpPr>
          <p:spPr>
            <a:xfrm>
              <a:off x="807542" y="764443"/>
              <a:ext cx="185646" cy="263551"/>
            </a:xfrm>
            <a:custGeom>
              <a:avLst/>
              <a:gdLst>
                <a:gd name="connsiteX0" fmla="*/ 17404 w 185646"/>
                <a:gd name="connsiteY0" fmla="*/ 224599 h 263551"/>
                <a:gd name="connsiteX1" fmla="*/ 16576 w 185646"/>
                <a:gd name="connsiteY1" fmla="*/ 259407 h 263551"/>
                <a:gd name="connsiteX2" fmla="*/ 0 w 185646"/>
                <a:gd name="connsiteY2" fmla="*/ 259407 h 263551"/>
                <a:gd name="connsiteX3" fmla="*/ 0 w 185646"/>
                <a:gd name="connsiteY3" fmla="*/ 0 h 263551"/>
                <a:gd name="connsiteX4" fmla="*/ 18233 w 185646"/>
                <a:gd name="connsiteY4" fmla="*/ 0 h 263551"/>
                <a:gd name="connsiteX5" fmla="*/ 18233 w 185646"/>
                <a:gd name="connsiteY5" fmla="*/ 110227 h 263551"/>
                <a:gd name="connsiteX6" fmla="*/ 94481 w 185646"/>
                <a:gd name="connsiteY6" fmla="*/ 69617 h 263551"/>
                <a:gd name="connsiteX7" fmla="*/ 185646 w 185646"/>
                <a:gd name="connsiteY7" fmla="*/ 166584 h 263551"/>
                <a:gd name="connsiteX8" fmla="*/ 93652 w 185646"/>
                <a:gd name="connsiteY8" fmla="*/ 263551 h 263551"/>
                <a:gd name="connsiteX9" fmla="*/ 17404 w 185646"/>
                <a:gd name="connsiteY9" fmla="*/ 224599 h 263551"/>
                <a:gd name="connsiteX10" fmla="*/ 165755 w 185646"/>
                <a:gd name="connsiteY10" fmla="*/ 166584 h 263551"/>
                <a:gd name="connsiteX11" fmla="*/ 91166 w 185646"/>
                <a:gd name="connsiteY11" fmla="*/ 85364 h 263551"/>
                <a:gd name="connsiteX12" fmla="*/ 15747 w 185646"/>
                <a:gd name="connsiteY12" fmla="*/ 166584 h 263551"/>
                <a:gd name="connsiteX13" fmla="*/ 91166 w 185646"/>
                <a:gd name="connsiteY13" fmla="*/ 246976 h 263551"/>
                <a:gd name="connsiteX14" fmla="*/ 165755 w 185646"/>
                <a:gd name="connsiteY14" fmla="*/ 166584 h 263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646" h="263551">
                  <a:moveTo>
                    <a:pt x="17404" y="224599"/>
                  </a:moveTo>
                  <a:lnTo>
                    <a:pt x="16576" y="259407"/>
                  </a:lnTo>
                  <a:lnTo>
                    <a:pt x="0" y="259407"/>
                  </a:lnTo>
                  <a:lnTo>
                    <a:pt x="0" y="0"/>
                  </a:lnTo>
                  <a:lnTo>
                    <a:pt x="18233" y="0"/>
                  </a:lnTo>
                  <a:lnTo>
                    <a:pt x="18233" y="110227"/>
                  </a:lnTo>
                  <a:cubicBezTo>
                    <a:pt x="33980" y="85364"/>
                    <a:pt x="61330" y="69617"/>
                    <a:pt x="94481" y="69617"/>
                  </a:cubicBezTo>
                  <a:cubicBezTo>
                    <a:pt x="146694" y="69617"/>
                    <a:pt x="185646" y="108570"/>
                    <a:pt x="185646" y="166584"/>
                  </a:cubicBezTo>
                  <a:cubicBezTo>
                    <a:pt x="185646" y="222112"/>
                    <a:pt x="147522" y="263551"/>
                    <a:pt x="93652" y="263551"/>
                  </a:cubicBezTo>
                  <a:cubicBezTo>
                    <a:pt x="59672" y="263551"/>
                    <a:pt x="33151" y="249462"/>
                    <a:pt x="17404" y="224599"/>
                  </a:cubicBezTo>
                  <a:close/>
                  <a:moveTo>
                    <a:pt x="165755" y="166584"/>
                  </a:moveTo>
                  <a:cubicBezTo>
                    <a:pt x="165755" y="119344"/>
                    <a:pt x="134262" y="85364"/>
                    <a:pt x="91166" y="85364"/>
                  </a:cubicBezTo>
                  <a:cubicBezTo>
                    <a:pt x="45583" y="85364"/>
                    <a:pt x="15747" y="119344"/>
                    <a:pt x="15747" y="166584"/>
                  </a:cubicBezTo>
                  <a:cubicBezTo>
                    <a:pt x="15747" y="213824"/>
                    <a:pt x="46412" y="246976"/>
                    <a:pt x="91166" y="246976"/>
                  </a:cubicBezTo>
                  <a:cubicBezTo>
                    <a:pt x="134262" y="247804"/>
                    <a:pt x="165755" y="213824"/>
                    <a:pt x="165755" y="166584"/>
                  </a:cubicBezTo>
                  <a:close/>
                </a:path>
              </a:pathLst>
            </a:custGeom>
            <a:solidFill>
              <a:srgbClr val="FFFFFF"/>
            </a:solidFill>
            <a:ln w="8264" cap="flat">
              <a:noFill/>
              <a:prstDash val="solid"/>
              <a:miter/>
            </a:ln>
          </p:spPr>
          <p:txBody>
            <a:bodyPr rtlCol="0" anchor="ctr"/>
            <a:lstStyle/>
            <a:p>
              <a:endParaRPr lang="en-US" noProof="0"/>
            </a:p>
          </p:txBody>
        </p:sp>
        <p:sp>
          <p:nvSpPr>
            <p:cNvPr id="115" name="Freeform: Shape 114">
              <a:extLst>
                <a:ext uri="{FF2B5EF4-FFF2-40B4-BE49-F238E27FC236}">
                  <a16:creationId xmlns:a16="http://schemas.microsoft.com/office/drawing/2014/main" id="{C9AC629D-9633-4B8D-98EB-3B3FF41FFE5A}"/>
                </a:ext>
              </a:extLst>
            </p:cNvPr>
            <p:cNvSpPr/>
            <p:nvPr/>
          </p:nvSpPr>
          <p:spPr>
            <a:xfrm>
              <a:off x="1018880" y="834060"/>
              <a:ext cx="175700" cy="193933"/>
            </a:xfrm>
            <a:custGeom>
              <a:avLst/>
              <a:gdLst>
                <a:gd name="connsiteX0" fmla="*/ 0 w 175700"/>
                <a:gd name="connsiteY0" fmla="*/ 96967 h 193933"/>
                <a:gd name="connsiteX1" fmla="*/ 90337 w 175700"/>
                <a:gd name="connsiteY1" fmla="*/ 0 h 193933"/>
                <a:gd name="connsiteX2" fmla="*/ 175701 w 175700"/>
                <a:gd name="connsiteY2" fmla="*/ 96138 h 193933"/>
                <a:gd name="connsiteX3" fmla="*/ 174872 w 175700"/>
                <a:gd name="connsiteY3" fmla="*/ 96138 h 193933"/>
                <a:gd name="connsiteX4" fmla="*/ 19062 w 175700"/>
                <a:gd name="connsiteY4" fmla="*/ 96138 h 193933"/>
                <a:gd name="connsiteX5" fmla="*/ 19062 w 175700"/>
                <a:gd name="connsiteY5" fmla="*/ 97796 h 193933"/>
                <a:gd name="connsiteX6" fmla="*/ 91166 w 175700"/>
                <a:gd name="connsiteY6" fmla="*/ 177358 h 193933"/>
                <a:gd name="connsiteX7" fmla="*/ 155810 w 175700"/>
                <a:gd name="connsiteY7" fmla="*/ 135919 h 193933"/>
                <a:gd name="connsiteX8" fmla="*/ 172386 w 175700"/>
                <a:gd name="connsiteY8" fmla="*/ 135919 h 193933"/>
                <a:gd name="connsiteX9" fmla="*/ 89508 w 175700"/>
                <a:gd name="connsiteY9" fmla="*/ 193934 h 193933"/>
                <a:gd name="connsiteX10" fmla="*/ 0 w 175700"/>
                <a:gd name="connsiteY10" fmla="*/ 96967 h 193933"/>
                <a:gd name="connsiteX11" fmla="*/ 157468 w 175700"/>
                <a:gd name="connsiteY11" fmla="*/ 81220 h 193933"/>
                <a:gd name="connsiteX12" fmla="*/ 90337 w 175700"/>
                <a:gd name="connsiteY12" fmla="*/ 15747 h 193933"/>
                <a:gd name="connsiteX13" fmla="*/ 19062 w 175700"/>
                <a:gd name="connsiteY13" fmla="*/ 81220 h 193933"/>
                <a:gd name="connsiteX14" fmla="*/ 157468 w 175700"/>
                <a:gd name="connsiteY14" fmla="*/ 81220 h 19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5700" h="193933">
                  <a:moveTo>
                    <a:pt x="0" y="96967"/>
                  </a:moveTo>
                  <a:cubicBezTo>
                    <a:pt x="0" y="40610"/>
                    <a:pt x="38124" y="0"/>
                    <a:pt x="90337" y="0"/>
                  </a:cubicBezTo>
                  <a:cubicBezTo>
                    <a:pt x="142550" y="0"/>
                    <a:pt x="175701" y="41439"/>
                    <a:pt x="175701" y="96138"/>
                  </a:cubicBezTo>
                  <a:lnTo>
                    <a:pt x="174872" y="96138"/>
                  </a:lnTo>
                  <a:lnTo>
                    <a:pt x="19062" y="96138"/>
                  </a:lnTo>
                  <a:lnTo>
                    <a:pt x="19062" y="97796"/>
                  </a:lnTo>
                  <a:cubicBezTo>
                    <a:pt x="18233" y="145036"/>
                    <a:pt x="47240" y="177358"/>
                    <a:pt x="91166" y="177358"/>
                  </a:cubicBezTo>
                  <a:cubicBezTo>
                    <a:pt x="121001" y="177358"/>
                    <a:pt x="144207" y="164098"/>
                    <a:pt x="155810" y="135919"/>
                  </a:cubicBezTo>
                  <a:lnTo>
                    <a:pt x="172386" y="135919"/>
                  </a:lnTo>
                  <a:cubicBezTo>
                    <a:pt x="159954" y="172386"/>
                    <a:pt x="127632" y="193934"/>
                    <a:pt x="89508" y="193934"/>
                  </a:cubicBezTo>
                  <a:cubicBezTo>
                    <a:pt x="34809" y="193934"/>
                    <a:pt x="0" y="152495"/>
                    <a:pt x="0" y="96967"/>
                  </a:cubicBezTo>
                  <a:close/>
                  <a:moveTo>
                    <a:pt x="157468" y="81220"/>
                  </a:moveTo>
                  <a:cubicBezTo>
                    <a:pt x="153324" y="43096"/>
                    <a:pt x="129289" y="15747"/>
                    <a:pt x="90337" y="15747"/>
                  </a:cubicBezTo>
                  <a:cubicBezTo>
                    <a:pt x="52213" y="15747"/>
                    <a:pt x="23206" y="43096"/>
                    <a:pt x="19062" y="81220"/>
                  </a:cubicBezTo>
                  <a:lnTo>
                    <a:pt x="157468" y="81220"/>
                  </a:lnTo>
                  <a:close/>
                </a:path>
              </a:pathLst>
            </a:custGeom>
            <a:solidFill>
              <a:srgbClr val="FFFFFF"/>
            </a:solidFill>
            <a:ln w="8264" cap="flat">
              <a:noFill/>
              <a:prstDash val="solid"/>
              <a:miter/>
            </a:ln>
          </p:spPr>
          <p:txBody>
            <a:bodyPr rtlCol="0" anchor="ctr"/>
            <a:lstStyle/>
            <a:p>
              <a:endParaRPr lang="en-US" noProof="0"/>
            </a:p>
          </p:txBody>
        </p:sp>
        <p:sp>
          <p:nvSpPr>
            <p:cNvPr id="116" name="Freeform: Shape 115">
              <a:extLst>
                <a:ext uri="{FF2B5EF4-FFF2-40B4-BE49-F238E27FC236}">
                  <a16:creationId xmlns:a16="http://schemas.microsoft.com/office/drawing/2014/main" id="{5A0C793C-E498-4723-AF1C-0571454AF586}"/>
                </a:ext>
              </a:extLst>
            </p:cNvPr>
            <p:cNvSpPr/>
            <p:nvPr/>
          </p:nvSpPr>
          <p:spPr>
            <a:xfrm>
              <a:off x="1232705" y="837375"/>
              <a:ext cx="88679" cy="185646"/>
            </a:xfrm>
            <a:custGeom>
              <a:avLst/>
              <a:gdLst>
                <a:gd name="connsiteX0" fmla="*/ 829 w 88679"/>
                <a:gd name="connsiteY0" fmla="*/ 0 h 185646"/>
                <a:gd name="connsiteX1" fmla="*/ 18233 w 88679"/>
                <a:gd name="connsiteY1" fmla="*/ 0 h 185646"/>
                <a:gd name="connsiteX2" fmla="*/ 18233 w 88679"/>
                <a:gd name="connsiteY2" fmla="*/ 43096 h 185646"/>
                <a:gd name="connsiteX3" fmla="*/ 19062 w 88679"/>
                <a:gd name="connsiteY3" fmla="*/ 43096 h 185646"/>
                <a:gd name="connsiteX4" fmla="*/ 78734 w 88679"/>
                <a:gd name="connsiteY4" fmla="*/ 0 h 185646"/>
                <a:gd name="connsiteX5" fmla="*/ 88679 w 88679"/>
                <a:gd name="connsiteY5" fmla="*/ 0 h 185646"/>
                <a:gd name="connsiteX6" fmla="*/ 88679 w 88679"/>
                <a:gd name="connsiteY6" fmla="*/ 17404 h 185646"/>
                <a:gd name="connsiteX7" fmla="*/ 75419 w 88679"/>
                <a:gd name="connsiteY7" fmla="*/ 17404 h 185646"/>
                <a:gd name="connsiteX8" fmla="*/ 18233 w 88679"/>
                <a:gd name="connsiteY8" fmla="*/ 91994 h 185646"/>
                <a:gd name="connsiteX9" fmla="*/ 18233 w 88679"/>
                <a:gd name="connsiteY9" fmla="*/ 185646 h 185646"/>
                <a:gd name="connsiteX10" fmla="*/ 0 w 88679"/>
                <a:gd name="connsiteY10" fmla="*/ 185646 h 185646"/>
                <a:gd name="connsiteX11" fmla="*/ 0 w 88679"/>
                <a:gd name="connsiteY11" fmla="*/ 0 h 185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79" h="185646">
                  <a:moveTo>
                    <a:pt x="829" y="0"/>
                  </a:moveTo>
                  <a:lnTo>
                    <a:pt x="18233" y="0"/>
                  </a:lnTo>
                  <a:lnTo>
                    <a:pt x="18233" y="43096"/>
                  </a:lnTo>
                  <a:lnTo>
                    <a:pt x="19062" y="43096"/>
                  </a:lnTo>
                  <a:cubicBezTo>
                    <a:pt x="29007" y="16576"/>
                    <a:pt x="48898" y="0"/>
                    <a:pt x="78734" y="0"/>
                  </a:cubicBezTo>
                  <a:lnTo>
                    <a:pt x="88679" y="0"/>
                  </a:lnTo>
                  <a:lnTo>
                    <a:pt x="88679" y="17404"/>
                  </a:lnTo>
                  <a:lnTo>
                    <a:pt x="75419" y="17404"/>
                  </a:lnTo>
                  <a:cubicBezTo>
                    <a:pt x="45583" y="17404"/>
                    <a:pt x="18233" y="38953"/>
                    <a:pt x="18233" y="91994"/>
                  </a:cubicBezTo>
                  <a:lnTo>
                    <a:pt x="18233" y="185646"/>
                  </a:lnTo>
                  <a:lnTo>
                    <a:pt x="0" y="185646"/>
                  </a:lnTo>
                  <a:lnTo>
                    <a:pt x="0" y="0"/>
                  </a:lnTo>
                  <a:close/>
                </a:path>
              </a:pathLst>
            </a:custGeom>
            <a:solidFill>
              <a:srgbClr val="FFFFFF"/>
            </a:solidFill>
            <a:ln w="8264" cap="flat">
              <a:noFill/>
              <a:prstDash val="solid"/>
              <a:miter/>
            </a:ln>
          </p:spPr>
          <p:txBody>
            <a:bodyPr rtlCol="0" anchor="ctr"/>
            <a:lstStyle/>
            <a:p>
              <a:endParaRPr lang="en-US" noProof="0"/>
            </a:p>
          </p:txBody>
        </p:sp>
        <p:sp>
          <p:nvSpPr>
            <p:cNvPr id="117" name="Freeform: Shape 116">
              <a:extLst>
                <a:ext uri="{FF2B5EF4-FFF2-40B4-BE49-F238E27FC236}">
                  <a16:creationId xmlns:a16="http://schemas.microsoft.com/office/drawing/2014/main" id="{8EC1EA35-1C44-4C3C-BE93-05AD531C4180}"/>
                </a:ext>
              </a:extLst>
            </p:cNvPr>
            <p:cNvSpPr/>
            <p:nvPr/>
          </p:nvSpPr>
          <p:spPr>
            <a:xfrm>
              <a:off x="1441557" y="784333"/>
              <a:ext cx="164926" cy="239516"/>
            </a:xfrm>
            <a:custGeom>
              <a:avLst/>
              <a:gdLst>
                <a:gd name="connsiteX0" fmla="*/ 0 w 164926"/>
                <a:gd name="connsiteY0" fmla="*/ 0 h 239516"/>
                <a:gd name="connsiteX1" fmla="*/ 164927 w 164926"/>
                <a:gd name="connsiteY1" fmla="*/ 0 h 239516"/>
                <a:gd name="connsiteX2" fmla="*/ 164927 w 164926"/>
                <a:gd name="connsiteY2" fmla="*/ 16576 h 239516"/>
                <a:gd name="connsiteX3" fmla="*/ 18233 w 164926"/>
                <a:gd name="connsiteY3" fmla="*/ 16576 h 239516"/>
                <a:gd name="connsiteX4" fmla="*/ 18233 w 164926"/>
                <a:gd name="connsiteY4" fmla="*/ 110227 h 239516"/>
                <a:gd name="connsiteX5" fmla="*/ 121830 w 164926"/>
                <a:gd name="connsiteY5" fmla="*/ 110227 h 239516"/>
                <a:gd name="connsiteX6" fmla="*/ 121830 w 164926"/>
                <a:gd name="connsiteY6" fmla="*/ 126803 h 239516"/>
                <a:gd name="connsiteX7" fmla="*/ 18233 w 164926"/>
                <a:gd name="connsiteY7" fmla="*/ 126803 h 239516"/>
                <a:gd name="connsiteX8" fmla="*/ 18233 w 164926"/>
                <a:gd name="connsiteY8" fmla="*/ 239517 h 239516"/>
                <a:gd name="connsiteX9" fmla="*/ 0 w 164926"/>
                <a:gd name="connsiteY9" fmla="*/ 239517 h 239516"/>
                <a:gd name="connsiteX10" fmla="*/ 0 w 164926"/>
                <a:gd name="connsiteY10" fmla="*/ 0 h 239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926" h="239516">
                  <a:moveTo>
                    <a:pt x="0" y="0"/>
                  </a:moveTo>
                  <a:lnTo>
                    <a:pt x="164927" y="0"/>
                  </a:lnTo>
                  <a:lnTo>
                    <a:pt x="164927" y="16576"/>
                  </a:lnTo>
                  <a:lnTo>
                    <a:pt x="18233" y="16576"/>
                  </a:lnTo>
                  <a:lnTo>
                    <a:pt x="18233" y="110227"/>
                  </a:lnTo>
                  <a:lnTo>
                    <a:pt x="121830" y="110227"/>
                  </a:lnTo>
                  <a:lnTo>
                    <a:pt x="121830" y="126803"/>
                  </a:lnTo>
                  <a:lnTo>
                    <a:pt x="18233" y="126803"/>
                  </a:lnTo>
                  <a:lnTo>
                    <a:pt x="18233" y="239517"/>
                  </a:lnTo>
                  <a:lnTo>
                    <a:pt x="0" y="239517"/>
                  </a:lnTo>
                  <a:lnTo>
                    <a:pt x="0" y="0"/>
                  </a:lnTo>
                  <a:close/>
                </a:path>
              </a:pathLst>
            </a:custGeom>
            <a:solidFill>
              <a:srgbClr val="FFFFFF"/>
            </a:solidFill>
            <a:ln w="8264" cap="flat">
              <a:noFill/>
              <a:prstDash val="solid"/>
              <a:miter/>
            </a:ln>
          </p:spPr>
          <p:txBody>
            <a:bodyPr rtlCol="0" anchor="ctr"/>
            <a:lstStyle/>
            <a:p>
              <a:endParaRPr lang="en-US" noProof="0"/>
            </a:p>
          </p:txBody>
        </p:sp>
        <p:sp>
          <p:nvSpPr>
            <p:cNvPr id="118" name="Freeform: Shape 117">
              <a:extLst>
                <a:ext uri="{FF2B5EF4-FFF2-40B4-BE49-F238E27FC236}">
                  <a16:creationId xmlns:a16="http://schemas.microsoft.com/office/drawing/2014/main" id="{0E48B29B-4DB9-4B98-A240-4F0063380148}"/>
                </a:ext>
              </a:extLst>
            </p:cNvPr>
            <p:cNvSpPr/>
            <p:nvPr/>
          </p:nvSpPr>
          <p:spPr>
            <a:xfrm>
              <a:off x="1604826" y="834060"/>
              <a:ext cx="188132" cy="193933"/>
            </a:xfrm>
            <a:custGeom>
              <a:avLst/>
              <a:gdLst>
                <a:gd name="connsiteX0" fmla="*/ 0 w 188132"/>
                <a:gd name="connsiteY0" fmla="*/ 96967 h 193933"/>
                <a:gd name="connsiteX1" fmla="*/ 93652 w 188132"/>
                <a:gd name="connsiteY1" fmla="*/ 0 h 193933"/>
                <a:gd name="connsiteX2" fmla="*/ 188132 w 188132"/>
                <a:gd name="connsiteY2" fmla="*/ 96967 h 193933"/>
                <a:gd name="connsiteX3" fmla="*/ 93652 w 188132"/>
                <a:gd name="connsiteY3" fmla="*/ 193934 h 193933"/>
                <a:gd name="connsiteX4" fmla="*/ 0 w 188132"/>
                <a:gd name="connsiteY4" fmla="*/ 96967 h 193933"/>
                <a:gd name="connsiteX5" fmla="*/ 169899 w 188132"/>
                <a:gd name="connsiteY5" fmla="*/ 96967 h 193933"/>
                <a:gd name="connsiteX6" fmla="*/ 93652 w 188132"/>
                <a:gd name="connsiteY6" fmla="*/ 16576 h 193933"/>
                <a:gd name="connsiteX7" fmla="*/ 18233 w 188132"/>
                <a:gd name="connsiteY7" fmla="*/ 96967 h 193933"/>
                <a:gd name="connsiteX8" fmla="*/ 93652 w 188132"/>
                <a:gd name="connsiteY8" fmla="*/ 177358 h 193933"/>
                <a:gd name="connsiteX9" fmla="*/ 169899 w 188132"/>
                <a:gd name="connsiteY9" fmla="*/ 96967 h 19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8132" h="193933">
                  <a:moveTo>
                    <a:pt x="0" y="96967"/>
                  </a:moveTo>
                  <a:cubicBezTo>
                    <a:pt x="0" y="41439"/>
                    <a:pt x="38953" y="0"/>
                    <a:pt x="93652" y="0"/>
                  </a:cubicBezTo>
                  <a:cubicBezTo>
                    <a:pt x="149180" y="0"/>
                    <a:pt x="188132" y="41439"/>
                    <a:pt x="188132" y="96967"/>
                  </a:cubicBezTo>
                  <a:cubicBezTo>
                    <a:pt x="188132" y="152495"/>
                    <a:pt x="148351" y="193934"/>
                    <a:pt x="93652" y="193934"/>
                  </a:cubicBezTo>
                  <a:cubicBezTo>
                    <a:pt x="38953" y="193934"/>
                    <a:pt x="0" y="151666"/>
                    <a:pt x="0" y="96967"/>
                  </a:cubicBezTo>
                  <a:close/>
                  <a:moveTo>
                    <a:pt x="169899" y="96967"/>
                  </a:moveTo>
                  <a:cubicBezTo>
                    <a:pt x="169899" y="50555"/>
                    <a:pt x="138406" y="16576"/>
                    <a:pt x="93652" y="16576"/>
                  </a:cubicBezTo>
                  <a:cubicBezTo>
                    <a:pt x="48898" y="16576"/>
                    <a:pt x="18233" y="50555"/>
                    <a:pt x="18233" y="96967"/>
                  </a:cubicBezTo>
                  <a:cubicBezTo>
                    <a:pt x="18233" y="143378"/>
                    <a:pt x="48898" y="177358"/>
                    <a:pt x="93652" y="177358"/>
                  </a:cubicBezTo>
                  <a:cubicBezTo>
                    <a:pt x="138406" y="177358"/>
                    <a:pt x="169899" y="143378"/>
                    <a:pt x="169899" y="96967"/>
                  </a:cubicBezTo>
                  <a:close/>
                </a:path>
              </a:pathLst>
            </a:custGeom>
            <a:solidFill>
              <a:srgbClr val="FFFFFF"/>
            </a:solidFill>
            <a:ln w="8264" cap="flat">
              <a:noFill/>
              <a:prstDash val="solid"/>
              <a:miter/>
            </a:ln>
          </p:spPr>
          <p:txBody>
            <a:bodyPr rtlCol="0" anchor="ctr"/>
            <a:lstStyle/>
            <a:p>
              <a:endParaRPr lang="en-US" noProof="0"/>
            </a:p>
          </p:txBody>
        </p:sp>
        <p:sp>
          <p:nvSpPr>
            <p:cNvPr id="119" name="Freeform: Shape 118">
              <a:extLst>
                <a:ext uri="{FF2B5EF4-FFF2-40B4-BE49-F238E27FC236}">
                  <a16:creationId xmlns:a16="http://schemas.microsoft.com/office/drawing/2014/main" id="{3F816D33-EE05-4EA4-B8C8-DE34BF4CBB10}"/>
                </a:ext>
              </a:extLst>
            </p:cNvPr>
            <p:cNvSpPr/>
            <p:nvPr/>
          </p:nvSpPr>
          <p:spPr>
            <a:xfrm>
              <a:off x="1830253" y="837375"/>
              <a:ext cx="152495" cy="189789"/>
            </a:xfrm>
            <a:custGeom>
              <a:avLst/>
              <a:gdLst>
                <a:gd name="connsiteX0" fmla="*/ 152495 w 152495"/>
                <a:gd name="connsiteY0" fmla="*/ 186475 h 189789"/>
                <a:gd name="connsiteX1" fmla="*/ 135920 w 152495"/>
                <a:gd name="connsiteY1" fmla="*/ 186475 h 189789"/>
                <a:gd name="connsiteX2" fmla="*/ 135091 w 152495"/>
                <a:gd name="connsiteY2" fmla="*/ 150837 h 189789"/>
                <a:gd name="connsiteX3" fmla="*/ 134262 w 152495"/>
                <a:gd name="connsiteY3" fmla="*/ 150837 h 189789"/>
                <a:gd name="connsiteX4" fmla="*/ 67960 w 152495"/>
                <a:gd name="connsiteY4" fmla="*/ 189790 h 189789"/>
                <a:gd name="connsiteX5" fmla="*/ 0 w 152495"/>
                <a:gd name="connsiteY5" fmla="*/ 117686 h 189789"/>
                <a:gd name="connsiteX6" fmla="*/ 0 w 152495"/>
                <a:gd name="connsiteY6" fmla="*/ 0 h 189789"/>
                <a:gd name="connsiteX7" fmla="*/ 18233 w 152495"/>
                <a:gd name="connsiteY7" fmla="*/ 0 h 189789"/>
                <a:gd name="connsiteX8" fmla="*/ 18233 w 152495"/>
                <a:gd name="connsiteY8" fmla="*/ 114371 h 189789"/>
                <a:gd name="connsiteX9" fmla="*/ 71275 w 152495"/>
                <a:gd name="connsiteY9" fmla="*/ 174043 h 189789"/>
                <a:gd name="connsiteX10" fmla="*/ 134262 w 152495"/>
                <a:gd name="connsiteY10" fmla="*/ 106912 h 189789"/>
                <a:gd name="connsiteX11" fmla="*/ 134262 w 152495"/>
                <a:gd name="connsiteY11" fmla="*/ 0 h 189789"/>
                <a:gd name="connsiteX12" fmla="*/ 152495 w 152495"/>
                <a:gd name="connsiteY12" fmla="*/ 0 h 189789"/>
                <a:gd name="connsiteX13" fmla="*/ 152495 w 152495"/>
                <a:gd name="connsiteY13" fmla="*/ 186475 h 18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2495" h="189789">
                  <a:moveTo>
                    <a:pt x="152495" y="186475"/>
                  </a:moveTo>
                  <a:lnTo>
                    <a:pt x="135920" y="186475"/>
                  </a:lnTo>
                  <a:lnTo>
                    <a:pt x="135091" y="150837"/>
                  </a:lnTo>
                  <a:lnTo>
                    <a:pt x="134262" y="150837"/>
                  </a:lnTo>
                  <a:cubicBezTo>
                    <a:pt x="121830" y="175701"/>
                    <a:pt x="96967" y="189790"/>
                    <a:pt x="67960" y="189790"/>
                  </a:cubicBezTo>
                  <a:cubicBezTo>
                    <a:pt x="37295" y="189790"/>
                    <a:pt x="0" y="175701"/>
                    <a:pt x="0" y="117686"/>
                  </a:cubicBezTo>
                  <a:lnTo>
                    <a:pt x="0" y="0"/>
                  </a:lnTo>
                  <a:lnTo>
                    <a:pt x="18233" y="0"/>
                  </a:lnTo>
                  <a:lnTo>
                    <a:pt x="18233" y="114371"/>
                  </a:lnTo>
                  <a:cubicBezTo>
                    <a:pt x="18233" y="159954"/>
                    <a:pt x="43097" y="174043"/>
                    <a:pt x="71275" y="174043"/>
                  </a:cubicBezTo>
                  <a:cubicBezTo>
                    <a:pt x="104426" y="174043"/>
                    <a:pt x="134262" y="152495"/>
                    <a:pt x="134262" y="106912"/>
                  </a:cubicBezTo>
                  <a:lnTo>
                    <a:pt x="134262" y="0"/>
                  </a:lnTo>
                  <a:lnTo>
                    <a:pt x="152495" y="0"/>
                  </a:lnTo>
                  <a:lnTo>
                    <a:pt x="152495" y="186475"/>
                  </a:lnTo>
                  <a:close/>
                </a:path>
              </a:pathLst>
            </a:custGeom>
            <a:solidFill>
              <a:srgbClr val="FFFFFF"/>
            </a:solidFill>
            <a:ln w="8264" cap="flat">
              <a:noFill/>
              <a:prstDash val="solid"/>
              <a:miter/>
            </a:ln>
          </p:spPr>
          <p:txBody>
            <a:bodyPr rtlCol="0" anchor="ctr"/>
            <a:lstStyle/>
            <a:p>
              <a:endParaRPr lang="en-US" noProof="0"/>
            </a:p>
          </p:txBody>
        </p:sp>
        <p:sp>
          <p:nvSpPr>
            <p:cNvPr id="120" name="Freeform: Shape 119">
              <a:extLst>
                <a:ext uri="{FF2B5EF4-FFF2-40B4-BE49-F238E27FC236}">
                  <a16:creationId xmlns:a16="http://schemas.microsoft.com/office/drawing/2014/main" id="{660E62FD-8690-4374-9009-37EA2CD4CE80}"/>
                </a:ext>
              </a:extLst>
            </p:cNvPr>
            <p:cNvSpPr/>
            <p:nvPr/>
          </p:nvSpPr>
          <p:spPr>
            <a:xfrm>
              <a:off x="2031646" y="834060"/>
              <a:ext cx="153323" cy="190618"/>
            </a:xfrm>
            <a:custGeom>
              <a:avLst/>
              <a:gdLst>
                <a:gd name="connsiteX0" fmla="*/ 829 w 153323"/>
                <a:gd name="connsiteY0" fmla="*/ 3315 h 190618"/>
                <a:gd name="connsiteX1" fmla="*/ 17404 w 153323"/>
                <a:gd name="connsiteY1" fmla="*/ 3315 h 190618"/>
                <a:gd name="connsiteX2" fmla="*/ 18233 w 153323"/>
                <a:gd name="connsiteY2" fmla="*/ 38953 h 190618"/>
                <a:gd name="connsiteX3" fmla="*/ 19062 w 153323"/>
                <a:gd name="connsiteY3" fmla="*/ 38953 h 190618"/>
                <a:gd name="connsiteX4" fmla="*/ 85364 w 153323"/>
                <a:gd name="connsiteY4" fmla="*/ 0 h 190618"/>
                <a:gd name="connsiteX5" fmla="*/ 153324 w 153323"/>
                <a:gd name="connsiteY5" fmla="*/ 72104 h 190618"/>
                <a:gd name="connsiteX6" fmla="*/ 153324 w 153323"/>
                <a:gd name="connsiteY6" fmla="*/ 189790 h 190618"/>
                <a:gd name="connsiteX7" fmla="*/ 135091 w 153323"/>
                <a:gd name="connsiteY7" fmla="*/ 189790 h 190618"/>
                <a:gd name="connsiteX8" fmla="*/ 135091 w 153323"/>
                <a:gd name="connsiteY8" fmla="*/ 76247 h 190618"/>
                <a:gd name="connsiteX9" fmla="*/ 82049 w 153323"/>
                <a:gd name="connsiteY9" fmla="*/ 16576 h 190618"/>
                <a:gd name="connsiteX10" fmla="*/ 18233 w 153323"/>
                <a:gd name="connsiteY10" fmla="*/ 83706 h 190618"/>
                <a:gd name="connsiteX11" fmla="*/ 18233 w 153323"/>
                <a:gd name="connsiteY11" fmla="*/ 190619 h 190618"/>
                <a:gd name="connsiteX12" fmla="*/ 0 w 153323"/>
                <a:gd name="connsiteY12" fmla="*/ 190619 h 190618"/>
                <a:gd name="connsiteX13" fmla="*/ 0 w 153323"/>
                <a:gd name="connsiteY13" fmla="*/ 3315 h 190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323" h="190618">
                  <a:moveTo>
                    <a:pt x="829" y="3315"/>
                  </a:moveTo>
                  <a:lnTo>
                    <a:pt x="17404" y="3315"/>
                  </a:lnTo>
                  <a:lnTo>
                    <a:pt x="18233" y="38953"/>
                  </a:lnTo>
                  <a:lnTo>
                    <a:pt x="19062" y="38953"/>
                  </a:lnTo>
                  <a:cubicBezTo>
                    <a:pt x="31494" y="14089"/>
                    <a:pt x="56357" y="0"/>
                    <a:pt x="85364" y="0"/>
                  </a:cubicBezTo>
                  <a:cubicBezTo>
                    <a:pt x="116029" y="0"/>
                    <a:pt x="153324" y="14089"/>
                    <a:pt x="153324" y="72104"/>
                  </a:cubicBezTo>
                  <a:lnTo>
                    <a:pt x="153324" y="189790"/>
                  </a:lnTo>
                  <a:lnTo>
                    <a:pt x="135091" y="189790"/>
                  </a:lnTo>
                  <a:lnTo>
                    <a:pt x="135091" y="76247"/>
                  </a:lnTo>
                  <a:cubicBezTo>
                    <a:pt x="135091" y="30665"/>
                    <a:pt x="110227" y="16576"/>
                    <a:pt x="82049" y="16576"/>
                  </a:cubicBezTo>
                  <a:cubicBezTo>
                    <a:pt x="48898" y="16576"/>
                    <a:pt x="18233" y="38124"/>
                    <a:pt x="18233" y="83706"/>
                  </a:cubicBezTo>
                  <a:lnTo>
                    <a:pt x="18233" y="190619"/>
                  </a:lnTo>
                  <a:lnTo>
                    <a:pt x="0" y="190619"/>
                  </a:lnTo>
                  <a:lnTo>
                    <a:pt x="0" y="3315"/>
                  </a:lnTo>
                  <a:close/>
                </a:path>
              </a:pathLst>
            </a:custGeom>
            <a:solidFill>
              <a:srgbClr val="FFFFFF"/>
            </a:solidFill>
            <a:ln w="8264" cap="flat">
              <a:noFill/>
              <a:prstDash val="solid"/>
              <a:miter/>
            </a:ln>
          </p:spPr>
          <p:txBody>
            <a:bodyPr rtlCol="0" anchor="ctr"/>
            <a:lstStyle/>
            <a:p>
              <a:endParaRPr lang="en-US" noProof="0"/>
            </a:p>
          </p:txBody>
        </p:sp>
        <p:sp>
          <p:nvSpPr>
            <p:cNvPr id="121" name="Freeform: Shape 120">
              <a:extLst>
                <a:ext uri="{FF2B5EF4-FFF2-40B4-BE49-F238E27FC236}">
                  <a16:creationId xmlns:a16="http://schemas.microsoft.com/office/drawing/2014/main" id="{FC3B4D59-3157-41D3-8E68-74FD122AF810}"/>
                </a:ext>
              </a:extLst>
            </p:cNvPr>
            <p:cNvSpPr/>
            <p:nvPr/>
          </p:nvSpPr>
          <p:spPr>
            <a:xfrm>
              <a:off x="2223094" y="764443"/>
              <a:ext cx="184817" cy="263551"/>
            </a:xfrm>
            <a:custGeom>
              <a:avLst/>
              <a:gdLst>
                <a:gd name="connsiteX0" fmla="*/ 0 w 184817"/>
                <a:gd name="connsiteY0" fmla="*/ 166584 h 263551"/>
                <a:gd name="connsiteX1" fmla="*/ 93652 w 184817"/>
                <a:gd name="connsiteY1" fmla="*/ 69617 h 263551"/>
                <a:gd name="connsiteX2" fmla="*/ 167413 w 184817"/>
                <a:gd name="connsiteY2" fmla="*/ 107741 h 263551"/>
                <a:gd name="connsiteX3" fmla="*/ 167413 w 184817"/>
                <a:gd name="connsiteY3" fmla="*/ 0 h 263551"/>
                <a:gd name="connsiteX4" fmla="*/ 184817 w 184817"/>
                <a:gd name="connsiteY4" fmla="*/ 0 h 263551"/>
                <a:gd name="connsiteX5" fmla="*/ 184817 w 184817"/>
                <a:gd name="connsiteY5" fmla="*/ 259407 h 263551"/>
                <a:gd name="connsiteX6" fmla="*/ 168242 w 184817"/>
                <a:gd name="connsiteY6" fmla="*/ 259407 h 263551"/>
                <a:gd name="connsiteX7" fmla="*/ 167413 w 184817"/>
                <a:gd name="connsiteY7" fmla="*/ 223770 h 263551"/>
                <a:gd name="connsiteX8" fmla="*/ 92823 w 184817"/>
                <a:gd name="connsiteY8" fmla="*/ 263551 h 263551"/>
                <a:gd name="connsiteX9" fmla="*/ 0 w 184817"/>
                <a:gd name="connsiteY9" fmla="*/ 166584 h 263551"/>
                <a:gd name="connsiteX10" fmla="*/ 168242 w 184817"/>
                <a:gd name="connsiteY10" fmla="*/ 166584 h 263551"/>
                <a:gd name="connsiteX11" fmla="*/ 93652 w 184817"/>
                <a:gd name="connsiteY11" fmla="*/ 85364 h 263551"/>
                <a:gd name="connsiteX12" fmla="*/ 18233 w 184817"/>
                <a:gd name="connsiteY12" fmla="*/ 166584 h 263551"/>
                <a:gd name="connsiteX13" fmla="*/ 94481 w 184817"/>
                <a:gd name="connsiteY13" fmla="*/ 246976 h 263551"/>
                <a:gd name="connsiteX14" fmla="*/ 168242 w 184817"/>
                <a:gd name="connsiteY14" fmla="*/ 166584 h 263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4817" h="263551">
                  <a:moveTo>
                    <a:pt x="0" y="166584"/>
                  </a:moveTo>
                  <a:cubicBezTo>
                    <a:pt x="0" y="108570"/>
                    <a:pt x="40610" y="69617"/>
                    <a:pt x="93652" y="69617"/>
                  </a:cubicBezTo>
                  <a:cubicBezTo>
                    <a:pt x="127632" y="69617"/>
                    <a:pt x="152495" y="82878"/>
                    <a:pt x="167413" y="107741"/>
                  </a:cubicBezTo>
                  <a:lnTo>
                    <a:pt x="167413" y="0"/>
                  </a:lnTo>
                  <a:lnTo>
                    <a:pt x="184817" y="0"/>
                  </a:lnTo>
                  <a:lnTo>
                    <a:pt x="184817" y="259407"/>
                  </a:lnTo>
                  <a:lnTo>
                    <a:pt x="168242" y="259407"/>
                  </a:lnTo>
                  <a:lnTo>
                    <a:pt x="167413" y="223770"/>
                  </a:lnTo>
                  <a:cubicBezTo>
                    <a:pt x="152495" y="248633"/>
                    <a:pt x="126803" y="263551"/>
                    <a:pt x="92823" y="263551"/>
                  </a:cubicBezTo>
                  <a:cubicBezTo>
                    <a:pt x="38124" y="263551"/>
                    <a:pt x="0" y="222112"/>
                    <a:pt x="0" y="166584"/>
                  </a:cubicBezTo>
                  <a:close/>
                  <a:moveTo>
                    <a:pt x="168242" y="166584"/>
                  </a:moveTo>
                  <a:cubicBezTo>
                    <a:pt x="168242" y="118515"/>
                    <a:pt x="140063" y="85364"/>
                    <a:pt x="93652" y="85364"/>
                  </a:cubicBezTo>
                  <a:cubicBezTo>
                    <a:pt x="49727" y="85364"/>
                    <a:pt x="18233" y="119344"/>
                    <a:pt x="18233" y="166584"/>
                  </a:cubicBezTo>
                  <a:cubicBezTo>
                    <a:pt x="18233" y="212996"/>
                    <a:pt x="49727" y="246976"/>
                    <a:pt x="94481" y="246976"/>
                  </a:cubicBezTo>
                  <a:cubicBezTo>
                    <a:pt x="140063" y="247804"/>
                    <a:pt x="168242" y="214653"/>
                    <a:pt x="168242" y="166584"/>
                  </a:cubicBezTo>
                  <a:close/>
                </a:path>
              </a:pathLst>
            </a:custGeom>
            <a:solidFill>
              <a:srgbClr val="FFFFFF"/>
            </a:solidFill>
            <a:ln w="8264" cap="flat">
              <a:noFill/>
              <a:prstDash val="solid"/>
              <a:miter/>
            </a:ln>
          </p:spPr>
          <p:txBody>
            <a:bodyPr rtlCol="0" anchor="ctr"/>
            <a:lstStyle/>
            <a:p>
              <a:endParaRPr lang="en-US" noProof="0"/>
            </a:p>
          </p:txBody>
        </p:sp>
        <p:sp>
          <p:nvSpPr>
            <p:cNvPr id="122" name="Freeform: Shape 121">
              <a:extLst>
                <a:ext uri="{FF2B5EF4-FFF2-40B4-BE49-F238E27FC236}">
                  <a16:creationId xmlns:a16="http://schemas.microsoft.com/office/drawing/2014/main" id="{4C847DB1-D697-4E98-8E36-F3DBEFFF7E16}"/>
                </a:ext>
              </a:extLst>
            </p:cNvPr>
            <p:cNvSpPr/>
            <p:nvPr/>
          </p:nvSpPr>
          <p:spPr>
            <a:xfrm>
              <a:off x="2446035" y="833231"/>
              <a:ext cx="154152" cy="193957"/>
            </a:xfrm>
            <a:custGeom>
              <a:avLst/>
              <a:gdLst>
                <a:gd name="connsiteX0" fmla="*/ 0 w 154152"/>
                <a:gd name="connsiteY0" fmla="*/ 141721 h 193957"/>
                <a:gd name="connsiteX1" fmla="*/ 24863 w 154152"/>
                <a:gd name="connsiteY1" fmla="*/ 96138 h 193957"/>
                <a:gd name="connsiteX2" fmla="*/ 71275 w 154152"/>
                <a:gd name="connsiteY2" fmla="*/ 85364 h 193957"/>
                <a:gd name="connsiteX3" fmla="*/ 135091 w 154152"/>
                <a:gd name="connsiteY3" fmla="*/ 79563 h 193957"/>
                <a:gd name="connsiteX4" fmla="*/ 135091 w 154152"/>
                <a:gd name="connsiteY4" fmla="*/ 65473 h 193957"/>
                <a:gd name="connsiteX5" fmla="*/ 82049 w 154152"/>
                <a:gd name="connsiteY5" fmla="*/ 14918 h 193957"/>
                <a:gd name="connsiteX6" fmla="*/ 25692 w 154152"/>
                <a:gd name="connsiteY6" fmla="*/ 54699 h 193957"/>
                <a:gd name="connsiteX7" fmla="*/ 6630 w 154152"/>
                <a:gd name="connsiteY7" fmla="*/ 54699 h 193957"/>
                <a:gd name="connsiteX8" fmla="*/ 83706 w 154152"/>
                <a:gd name="connsiteY8" fmla="*/ 0 h 193957"/>
                <a:gd name="connsiteX9" fmla="*/ 154153 w 154152"/>
                <a:gd name="connsiteY9" fmla="*/ 66302 h 193957"/>
                <a:gd name="connsiteX10" fmla="*/ 154153 w 154152"/>
                <a:gd name="connsiteY10" fmla="*/ 189790 h 193957"/>
                <a:gd name="connsiteX11" fmla="*/ 137577 w 154152"/>
                <a:gd name="connsiteY11" fmla="*/ 189790 h 193957"/>
                <a:gd name="connsiteX12" fmla="*/ 136748 w 154152"/>
                <a:gd name="connsiteY12" fmla="*/ 154153 h 193957"/>
                <a:gd name="connsiteX13" fmla="*/ 63816 w 154152"/>
                <a:gd name="connsiteY13" fmla="*/ 193934 h 193957"/>
                <a:gd name="connsiteX14" fmla="*/ 0 w 154152"/>
                <a:gd name="connsiteY14" fmla="*/ 141721 h 193957"/>
                <a:gd name="connsiteX15" fmla="*/ 135920 w 154152"/>
                <a:gd name="connsiteY15" fmla="*/ 114371 h 193957"/>
                <a:gd name="connsiteX16" fmla="*/ 135920 w 154152"/>
                <a:gd name="connsiteY16" fmla="*/ 92823 h 193957"/>
                <a:gd name="connsiteX17" fmla="*/ 76247 w 154152"/>
                <a:gd name="connsiteY17" fmla="*/ 98624 h 193957"/>
                <a:gd name="connsiteX18" fmla="*/ 38124 w 154152"/>
                <a:gd name="connsiteY18" fmla="*/ 106912 h 193957"/>
                <a:gd name="connsiteX19" fmla="*/ 19062 w 154152"/>
                <a:gd name="connsiteY19" fmla="*/ 139235 h 193957"/>
                <a:gd name="connsiteX20" fmla="*/ 68789 w 154152"/>
                <a:gd name="connsiteY20" fmla="*/ 178187 h 193957"/>
                <a:gd name="connsiteX21" fmla="*/ 135920 w 154152"/>
                <a:gd name="connsiteY21" fmla="*/ 114371 h 19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4152" h="193957">
                  <a:moveTo>
                    <a:pt x="0" y="141721"/>
                  </a:moveTo>
                  <a:cubicBezTo>
                    <a:pt x="0" y="117686"/>
                    <a:pt x="11603" y="103597"/>
                    <a:pt x="24863" y="96138"/>
                  </a:cubicBezTo>
                  <a:cubicBezTo>
                    <a:pt x="37295" y="88679"/>
                    <a:pt x="51384" y="87022"/>
                    <a:pt x="71275" y="85364"/>
                  </a:cubicBezTo>
                  <a:cubicBezTo>
                    <a:pt x="87850" y="83706"/>
                    <a:pt x="125974" y="81220"/>
                    <a:pt x="135091" y="79563"/>
                  </a:cubicBezTo>
                  <a:cubicBezTo>
                    <a:pt x="135091" y="73761"/>
                    <a:pt x="135091" y="70446"/>
                    <a:pt x="135091" y="65473"/>
                  </a:cubicBezTo>
                  <a:cubicBezTo>
                    <a:pt x="135091" y="31494"/>
                    <a:pt x="115200" y="14918"/>
                    <a:pt x="82049" y="14918"/>
                  </a:cubicBezTo>
                  <a:cubicBezTo>
                    <a:pt x="51384" y="14918"/>
                    <a:pt x="31494" y="28178"/>
                    <a:pt x="25692" y="54699"/>
                  </a:cubicBezTo>
                  <a:lnTo>
                    <a:pt x="6630" y="54699"/>
                  </a:lnTo>
                  <a:cubicBezTo>
                    <a:pt x="13260" y="19062"/>
                    <a:pt x="43096" y="0"/>
                    <a:pt x="83706" y="0"/>
                  </a:cubicBezTo>
                  <a:cubicBezTo>
                    <a:pt x="128461" y="0"/>
                    <a:pt x="154153" y="19891"/>
                    <a:pt x="154153" y="66302"/>
                  </a:cubicBezTo>
                  <a:lnTo>
                    <a:pt x="154153" y="189790"/>
                  </a:lnTo>
                  <a:lnTo>
                    <a:pt x="137577" y="189790"/>
                  </a:lnTo>
                  <a:lnTo>
                    <a:pt x="136748" y="154153"/>
                  </a:lnTo>
                  <a:cubicBezTo>
                    <a:pt x="123488" y="181502"/>
                    <a:pt x="96138" y="193934"/>
                    <a:pt x="63816" y="193934"/>
                  </a:cubicBezTo>
                  <a:cubicBezTo>
                    <a:pt x="23206" y="194763"/>
                    <a:pt x="0" y="174043"/>
                    <a:pt x="0" y="141721"/>
                  </a:cubicBezTo>
                  <a:close/>
                  <a:moveTo>
                    <a:pt x="135920" y="114371"/>
                  </a:moveTo>
                  <a:lnTo>
                    <a:pt x="135920" y="92823"/>
                  </a:lnTo>
                  <a:cubicBezTo>
                    <a:pt x="126803" y="94481"/>
                    <a:pt x="90337" y="97796"/>
                    <a:pt x="76247" y="98624"/>
                  </a:cubicBezTo>
                  <a:cubicBezTo>
                    <a:pt x="56357" y="100282"/>
                    <a:pt x="46411" y="102768"/>
                    <a:pt x="38124" y="106912"/>
                  </a:cubicBezTo>
                  <a:cubicBezTo>
                    <a:pt x="26521" y="112714"/>
                    <a:pt x="19062" y="123488"/>
                    <a:pt x="19062" y="139235"/>
                  </a:cubicBezTo>
                  <a:cubicBezTo>
                    <a:pt x="19062" y="164098"/>
                    <a:pt x="35637" y="178187"/>
                    <a:pt x="68789" y="178187"/>
                  </a:cubicBezTo>
                  <a:cubicBezTo>
                    <a:pt x="101940" y="179016"/>
                    <a:pt x="135920" y="159954"/>
                    <a:pt x="135920" y="114371"/>
                  </a:cubicBezTo>
                  <a:close/>
                </a:path>
              </a:pathLst>
            </a:custGeom>
            <a:solidFill>
              <a:srgbClr val="FFFFFF"/>
            </a:solidFill>
            <a:ln w="8264" cap="flat">
              <a:noFill/>
              <a:prstDash val="solid"/>
              <a:miter/>
            </a:ln>
          </p:spPr>
          <p:txBody>
            <a:bodyPr rtlCol="0" anchor="ctr"/>
            <a:lstStyle/>
            <a:p>
              <a:endParaRPr lang="en-US" noProof="0"/>
            </a:p>
          </p:txBody>
        </p:sp>
        <p:sp>
          <p:nvSpPr>
            <p:cNvPr id="123" name="Freeform: Shape 122">
              <a:extLst>
                <a:ext uri="{FF2B5EF4-FFF2-40B4-BE49-F238E27FC236}">
                  <a16:creationId xmlns:a16="http://schemas.microsoft.com/office/drawing/2014/main" id="{04199E35-C6D9-4737-96D6-AEADA44A8EF5}"/>
                </a:ext>
              </a:extLst>
            </p:cNvPr>
            <p:cNvSpPr/>
            <p:nvPr/>
          </p:nvSpPr>
          <p:spPr>
            <a:xfrm>
              <a:off x="2623394" y="797594"/>
              <a:ext cx="90336" cy="227084"/>
            </a:xfrm>
            <a:custGeom>
              <a:avLst/>
              <a:gdLst>
                <a:gd name="connsiteX0" fmla="*/ 28178 w 90336"/>
                <a:gd name="connsiteY0" fmla="*/ 183989 h 227084"/>
                <a:gd name="connsiteX1" fmla="*/ 28178 w 90336"/>
                <a:gd name="connsiteY1" fmla="*/ 54699 h 227084"/>
                <a:gd name="connsiteX2" fmla="*/ 0 w 90336"/>
                <a:gd name="connsiteY2" fmla="*/ 54699 h 227084"/>
                <a:gd name="connsiteX3" fmla="*/ 0 w 90336"/>
                <a:gd name="connsiteY3" fmla="*/ 39781 h 227084"/>
                <a:gd name="connsiteX4" fmla="*/ 28178 w 90336"/>
                <a:gd name="connsiteY4" fmla="*/ 39781 h 227084"/>
                <a:gd name="connsiteX5" fmla="*/ 28178 w 90336"/>
                <a:gd name="connsiteY5" fmla="*/ 0 h 227084"/>
                <a:gd name="connsiteX6" fmla="*/ 46412 w 90336"/>
                <a:gd name="connsiteY6" fmla="*/ 0 h 227084"/>
                <a:gd name="connsiteX7" fmla="*/ 46412 w 90336"/>
                <a:gd name="connsiteY7" fmla="*/ 39781 h 227084"/>
                <a:gd name="connsiteX8" fmla="*/ 89508 w 90336"/>
                <a:gd name="connsiteY8" fmla="*/ 39781 h 227084"/>
                <a:gd name="connsiteX9" fmla="*/ 89508 w 90336"/>
                <a:gd name="connsiteY9" fmla="*/ 54699 h 227084"/>
                <a:gd name="connsiteX10" fmla="*/ 46412 w 90336"/>
                <a:gd name="connsiteY10" fmla="*/ 54699 h 227084"/>
                <a:gd name="connsiteX11" fmla="*/ 46412 w 90336"/>
                <a:gd name="connsiteY11" fmla="*/ 180673 h 227084"/>
                <a:gd name="connsiteX12" fmla="*/ 72932 w 90336"/>
                <a:gd name="connsiteY12" fmla="*/ 211338 h 227084"/>
                <a:gd name="connsiteX13" fmla="*/ 90337 w 90336"/>
                <a:gd name="connsiteY13" fmla="*/ 211338 h 227084"/>
                <a:gd name="connsiteX14" fmla="*/ 90337 w 90336"/>
                <a:gd name="connsiteY14" fmla="*/ 227085 h 227084"/>
                <a:gd name="connsiteX15" fmla="*/ 67960 w 90336"/>
                <a:gd name="connsiteY15" fmla="*/ 227085 h 227084"/>
                <a:gd name="connsiteX16" fmla="*/ 28178 w 90336"/>
                <a:gd name="connsiteY16" fmla="*/ 183989 h 227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336" h="227084">
                  <a:moveTo>
                    <a:pt x="28178" y="183989"/>
                  </a:moveTo>
                  <a:lnTo>
                    <a:pt x="28178" y="54699"/>
                  </a:lnTo>
                  <a:lnTo>
                    <a:pt x="0" y="54699"/>
                  </a:lnTo>
                  <a:lnTo>
                    <a:pt x="0" y="39781"/>
                  </a:lnTo>
                  <a:lnTo>
                    <a:pt x="28178" y="39781"/>
                  </a:lnTo>
                  <a:lnTo>
                    <a:pt x="28178" y="0"/>
                  </a:lnTo>
                  <a:lnTo>
                    <a:pt x="46412" y="0"/>
                  </a:lnTo>
                  <a:lnTo>
                    <a:pt x="46412" y="39781"/>
                  </a:lnTo>
                  <a:lnTo>
                    <a:pt x="89508" y="39781"/>
                  </a:lnTo>
                  <a:lnTo>
                    <a:pt x="89508" y="54699"/>
                  </a:lnTo>
                  <a:lnTo>
                    <a:pt x="46412" y="54699"/>
                  </a:lnTo>
                  <a:lnTo>
                    <a:pt x="46412" y="180673"/>
                  </a:lnTo>
                  <a:cubicBezTo>
                    <a:pt x="46412" y="199735"/>
                    <a:pt x="52213" y="211338"/>
                    <a:pt x="72932" y="211338"/>
                  </a:cubicBezTo>
                  <a:lnTo>
                    <a:pt x="90337" y="211338"/>
                  </a:lnTo>
                  <a:lnTo>
                    <a:pt x="90337" y="227085"/>
                  </a:lnTo>
                  <a:lnTo>
                    <a:pt x="67960" y="227085"/>
                  </a:lnTo>
                  <a:cubicBezTo>
                    <a:pt x="38124" y="226256"/>
                    <a:pt x="28178" y="211338"/>
                    <a:pt x="28178" y="183989"/>
                  </a:cubicBezTo>
                  <a:close/>
                </a:path>
              </a:pathLst>
            </a:custGeom>
            <a:solidFill>
              <a:srgbClr val="FFFFFF"/>
            </a:solidFill>
            <a:ln w="8264" cap="flat">
              <a:noFill/>
              <a:prstDash val="solid"/>
              <a:miter/>
            </a:ln>
          </p:spPr>
          <p:txBody>
            <a:bodyPr rtlCol="0" anchor="ctr"/>
            <a:lstStyle/>
            <a:p>
              <a:endParaRPr lang="en-US" noProof="0"/>
            </a:p>
          </p:txBody>
        </p:sp>
        <p:sp>
          <p:nvSpPr>
            <p:cNvPr id="124" name="Freeform: Shape 123">
              <a:extLst>
                <a:ext uri="{FF2B5EF4-FFF2-40B4-BE49-F238E27FC236}">
                  <a16:creationId xmlns:a16="http://schemas.microsoft.com/office/drawing/2014/main" id="{4E050194-9DB0-452F-910E-15B6B663D812}"/>
                </a:ext>
              </a:extLst>
            </p:cNvPr>
            <p:cNvSpPr/>
            <p:nvPr/>
          </p:nvSpPr>
          <p:spPr>
            <a:xfrm>
              <a:off x="2741080" y="785162"/>
              <a:ext cx="21548" cy="238687"/>
            </a:xfrm>
            <a:custGeom>
              <a:avLst/>
              <a:gdLst>
                <a:gd name="connsiteX0" fmla="*/ 0 w 21548"/>
                <a:gd name="connsiteY0" fmla="*/ 0 h 238687"/>
                <a:gd name="connsiteX1" fmla="*/ 21548 w 21548"/>
                <a:gd name="connsiteY1" fmla="*/ 0 h 238687"/>
                <a:gd name="connsiteX2" fmla="*/ 21548 w 21548"/>
                <a:gd name="connsiteY2" fmla="*/ 22377 h 238687"/>
                <a:gd name="connsiteX3" fmla="*/ 0 w 21548"/>
                <a:gd name="connsiteY3" fmla="*/ 22377 h 238687"/>
                <a:gd name="connsiteX4" fmla="*/ 0 w 21548"/>
                <a:gd name="connsiteY4" fmla="*/ 0 h 238687"/>
                <a:gd name="connsiteX5" fmla="*/ 1658 w 21548"/>
                <a:gd name="connsiteY5" fmla="*/ 52213 h 238687"/>
                <a:gd name="connsiteX6" fmla="*/ 19891 w 21548"/>
                <a:gd name="connsiteY6" fmla="*/ 52213 h 238687"/>
                <a:gd name="connsiteX7" fmla="*/ 19891 w 21548"/>
                <a:gd name="connsiteY7" fmla="*/ 238688 h 238687"/>
                <a:gd name="connsiteX8" fmla="*/ 1658 w 21548"/>
                <a:gd name="connsiteY8" fmla="*/ 238688 h 238687"/>
                <a:gd name="connsiteX9" fmla="*/ 1658 w 21548"/>
                <a:gd name="connsiteY9" fmla="*/ 52213 h 238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48" h="238687">
                  <a:moveTo>
                    <a:pt x="0" y="0"/>
                  </a:moveTo>
                  <a:lnTo>
                    <a:pt x="21548" y="0"/>
                  </a:lnTo>
                  <a:lnTo>
                    <a:pt x="21548" y="22377"/>
                  </a:lnTo>
                  <a:lnTo>
                    <a:pt x="0" y="22377"/>
                  </a:lnTo>
                  <a:lnTo>
                    <a:pt x="0" y="0"/>
                  </a:lnTo>
                  <a:close/>
                  <a:moveTo>
                    <a:pt x="1658" y="52213"/>
                  </a:moveTo>
                  <a:lnTo>
                    <a:pt x="19891" y="52213"/>
                  </a:lnTo>
                  <a:lnTo>
                    <a:pt x="19891" y="238688"/>
                  </a:lnTo>
                  <a:lnTo>
                    <a:pt x="1658" y="238688"/>
                  </a:lnTo>
                  <a:lnTo>
                    <a:pt x="1658" y="52213"/>
                  </a:lnTo>
                  <a:close/>
                </a:path>
              </a:pathLst>
            </a:custGeom>
            <a:solidFill>
              <a:srgbClr val="FFFFFF"/>
            </a:solidFill>
            <a:ln w="8264" cap="flat">
              <a:noFill/>
              <a:prstDash val="solid"/>
              <a:miter/>
            </a:ln>
          </p:spPr>
          <p:txBody>
            <a:bodyPr rtlCol="0" anchor="ctr"/>
            <a:lstStyle/>
            <a:p>
              <a:endParaRPr lang="en-US" noProof="0"/>
            </a:p>
          </p:txBody>
        </p:sp>
        <p:sp>
          <p:nvSpPr>
            <p:cNvPr id="125" name="Freeform: Shape 124">
              <a:extLst>
                <a:ext uri="{FF2B5EF4-FFF2-40B4-BE49-F238E27FC236}">
                  <a16:creationId xmlns:a16="http://schemas.microsoft.com/office/drawing/2014/main" id="{77DCA0D1-0410-4037-BE14-B7AB90228922}"/>
                </a:ext>
              </a:extLst>
            </p:cNvPr>
            <p:cNvSpPr/>
            <p:nvPr/>
          </p:nvSpPr>
          <p:spPr>
            <a:xfrm>
              <a:off x="2799094" y="834060"/>
              <a:ext cx="188132" cy="193933"/>
            </a:xfrm>
            <a:custGeom>
              <a:avLst/>
              <a:gdLst>
                <a:gd name="connsiteX0" fmla="*/ 0 w 188132"/>
                <a:gd name="connsiteY0" fmla="*/ 96967 h 193933"/>
                <a:gd name="connsiteX1" fmla="*/ 93652 w 188132"/>
                <a:gd name="connsiteY1" fmla="*/ 0 h 193933"/>
                <a:gd name="connsiteX2" fmla="*/ 188133 w 188132"/>
                <a:gd name="connsiteY2" fmla="*/ 96967 h 193933"/>
                <a:gd name="connsiteX3" fmla="*/ 93652 w 188132"/>
                <a:gd name="connsiteY3" fmla="*/ 193934 h 193933"/>
                <a:gd name="connsiteX4" fmla="*/ 0 w 188132"/>
                <a:gd name="connsiteY4" fmla="*/ 96967 h 193933"/>
                <a:gd name="connsiteX5" fmla="*/ 169899 w 188132"/>
                <a:gd name="connsiteY5" fmla="*/ 96967 h 193933"/>
                <a:gd name="connsiteX6" fmla="*/ 93652 w 188132"/>
                <a:gd name="connsiteY6" fmla="*/ 16576 h 193933"/>
                <a:gd name="connsiteX7" fmla="*/ 18233 w 188132"/>
                <a:gd name="connsiteY7" fmla="*/ 96967 h 193933"/>
                <a:gd name="connsiteX8" fmla="*/ 93652 w 188132"/>
                <a:gd name="connsiteY8" fmla="*/ 177358 h 193933"/>
                <a:gd name="connsiteX9" fmla="*/ 169899 w 188132"/>
                <a:gd name="connsiteY9" fmla="*/ 96967 h 19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8132" h="193933">
                  <a:moveTo>
                    <a:pt x="0" y="96967"/>
                  </a:moveTo>
                  <a:cubicBezTo>
                    <a:pt x="0" y="41439"/>
                    <a:pt x="38953" y="0"/>
                    <a:pt x="93652" y="0"/>
                  </a:cubicBezTo>
                  <a:cubicBezTo>
                    <a:pt x="149180" y="0"/>
                    <a:pt x="188133" y="41439"/>
                    <a:pt x="188133" y="96967"/>
                  </a:cubicBezTo>
                  <a:cubicBezTo>
                    <a:pt x="188133" y="152495"/>
                    <a:pt x="148351" y="193934"/>
                    <a:pt x="93652" y="193934"/>
                  </a:cubicBezTo>
                  <a:cubicBezTo>
                    <a:pt x="38953" y="193934"/>
                    <a:pt x="0" y="151666"/>
                    <a:pt x="0" y="96967"/>
                  </a:cubicBezTo>
                  <a:close/>
                  <a:moveTo>
                    <a:pt x="169899" y="96967"/>
                  </a:moveTo>
                  <a:cubicBezTo>
                    <a:pt x="169899" y="50555"/>
                    <a:pt x="138406" y="16576"/>
                    <a:pt x="93652" y="16576"/>
                  </a:cubicBezTo>
                  <a:cubicBezTo>
                    <a:pt x="48898" y="16576"/>
                    <a:pt x="18233" y="50555"/>
                    <a:pt x="18233" y="96967"/>
                  </a:cubicBezTo>
                  <a:cubicBezTo>
                    <a:pt x="18233" y="143378"/>
                    <a:pt x="48898" y="177358"/>
                    <a:pt x="93652" y="177358"/>
                  </a:cubicBezTo>
                  <a:cubicBezTo>
                    <a:pt x="138406" y="177358"/>
                    <a:pt x="169899" y="143378"/>
                    <a:pt x="169899" y="96967"/>
                  </a:cubicBezTo>
                  <a:close/>
                </a:path>
              </a:pathLst>
            </a:custGeom>
            <a:solidFill>
              <a:srgbClr val="FFFFFF"/>
            </a:solidFill>
            <a:ln w="8264" cap="flat">
              <a:noFill/>
              <a:prstDash val="solid"/>
              <a:miter/>
            </a:ln>
          </p:spPr>
          <p:txBody>
            <a:bodyPr rtlCol="0" anchor="ctr"/>
            <a:lstStyle/>
            <a:p>
              <a:endParaRPr lang="en-US" noProof="0"/>
            </a:p>
          </p:txBody>
        </p:sp>
        <p:sp>
          <p:nvSpPr>
            <p:cNvPr id="126" name="Freeform: Shape 125">
              <a:extLst>
                <a:ext uri="{FF2B5EF4-FFF2-40B4-BE49-F238E27FC236}">
                  <a16:creationId xmlns:a16="http://schemas.microsoft.com/office/drawing/2014/main" id="{DF414873-5473-4013-AACD-24E37FAD74B8}"/>
                </a:ext>
              </a:extLst>
            </p:cNvPr>
            <p:cNvSpPr/>
            <p:nvPr/>
          </p:nvSpPr>
          <p:spPr>
            <a:xfrm>
              <a:off x="3026179" y="834060"/>
              <a:ext cx="152494" cy="190618"/>
            </a:xfrm>
            <a:custGeom>
              <a:avLst/>
              <a:gdLst>
                <a:gd name="connsiteX0" fmla="*/ 0 w 152494"/>
                <a:gd name="connsiteY0" fmla="*/ 3315 h 190618"/>
                <a:gd name="connsiteX1" fmla="*/ 16576 w 152494"/>
                <a:gd name="connsiteY1" fmla="*/ 3315 h 190618"/>
                <a:gd name="connsiteX2" fmla="*/ 17404 w 152494"/>
                <a:gd name="connsiteY2" fmla="*/ 38953 h 190618"/>
                <a:gd name="connsiteX3" fmla="*/ 18233 w 152494"/>
                <a:gd name="connsiteY3" fmla="*/ 38953 h 190618"/>
                <a:gd name="connsiteX4" fmla="*/ 84535 w 152494"/>
                <a:gd name="connsiteY4" fmla="*/ 0 h 190618"/>
                <a:gd name="connsiteX5" fmla="*/ 152495 w 152494"/>
                <a:gd name="connsiteY5" fmla="*/ 72104 h 190618"/>
                <a:gd name="connsiteX6" fmla="*/ 152495 w 152494"/>
                <a:gd name="connsiteY6" fmla="*/ 189790 h 190618"/>
                <a:gd name="connsiteX7" fmla="*/ 135091 w 152494"/>
                <a:gd name="connsiteY7" fmla="*/ 189790 h 190618"/>
                <a:gd name="connsiteX8" fmla="*/ 135091 w 152494"/>
                <a:gd name="connsiteY8" fmla="*/ 76247 h 190618"/>
                <a:gd name="connsiteX9" fmla="*/ 82049 w 152494"/>
                <a:gd name="connsiteY9" fmla="*/ 16576 h 190618"/>
                <a:gd name="connsiteX10" fmla="*/ 18233 w 152494"/>
                <a:gd name="connsiteY10" fmla="*/ 83706 h 190618"/>
                <a:gd name="connsiteX11" fmla="*/ 18233 w 152494"/>
                <a:gd name="connsiteY11" fmla="*/ 190619 h 190618"/>
                <a:gd name="connsiteX12" fmla="*/ 0 w 152494"/>
                <a:gd name="connsiteY12" fmla="*/ 190619 h 190618"/>
                <a:gd name="connsiteX13" fmla="*/ 0 w 152494"/>
                <a:gd name="connsiteY13" fmla="*/ 3315 h 190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2494" h="190618">
                  <a:moveTo>
                    <a:pt x="0" y="3315"/>
                  </a:moveTo>
                  <a:lnTo>
                    <a:pt x="16576" y="3315"/>
                  </a:lnTo>
                  <a:lnTo>
                    <a:pt x="17404" y="38953"/>
                  </a:lnTo>
                  <a:lnTo>
                    <a:pt x="18233" y="38953"/>
                  </a:lnTo>
                  <a:cubicBezTo>
                    <a:pt x="30665" y="14089"/>
                    <a:pt x="55528" y="0"/>
                    <a:pt x="84535" y="0"/>
                  </a:cubicBezTo>
                  <a:cubicBezTo>
                    <a:pt x="115200" y="0"/>
                    <a:pt x="152495" y="14089"/>
                    <a:pt x="152495" y="72104"/>
                  </a:cubicBezTo>
                  <a:lnTo>
                    <a:pt x="152495" y="189790"/>
                  </a:lnTo>
                  <a:lnTo>
                    <a:pt x="135091" y="189790"/>
                  </a:lnTo>
                  <a:lnTo>
                    <a:pt x="135091" y="76247"/>
                  </a:lnTo>
                  <a:cubicBezTo>
                    <a:pt x="135091" y="30665"/>
                    <a:pt x="110227" y="16576"/>
                    <a:pt x="82049" y="16576"/>
                  </a:cubicBezTo>
                  <a:cubicBezTo>
                    <a:pt x="48898" y="16576"/>
                    <a:pt x="18233" y="38124"/>
                    <a:pt x="18233" y="83706"/>
                  </a:cubicBezTo>
                  <a:lnTo>
                    <a:pt x="18233" y="190619"/>
                  </a:lnTo>
                  <a:lnTo>
                    <a:pt x="0" y="190619"/>
                  </a:lnTo>
                  <a:lnTo>
                    <a:pt x="0" y="3315"/>
                  </a:lnTo>
                  <a:close/>
                </a:path>
              </a:pathLst>
            </a:custGeom>
            <a:solidFill>
              <a:srgbClr val="FFFFFF"/>
            </a:solidFill>
            <a:ln w="8264" cap="flat">
              <a:noFill/>
              <a:prstDash val="solid"/>
              <a:miter/>
            </a:ln>
          </p:spPr>
          <p:txBody>
            <a:bodyPr rtlCol="0" anchor="ctr"/>
            <a:lstStyle/>
            <a:p>
              <a:endParaRPr lang="en-US" noProof="0"/>
            </a:p>
          </p:txBody>
        </p:sp>
        <p:sp>
          <p:nvSpPr>
            <p:cNvPr id="127" name="Freeform: Shape 126">
              <a:extLst>
                <a:ext uri="{FF2B5EF4-FFF2-40B4-BE49-F238E27FC236}">
                  <a16:creationId xmlns:a16="http://schemas.microsoft.com/office/drawing/2014/main" id="{403D0E82-500C-4392-91A8-A60CA4B8BD3B}"/>
                </a:ext>
              </a:extLst>
            </p:cNvPr>
            <p:cNvSpPr/>
            <p:nvPr/>
          </p:nvSpPr>
          <p:spPr>
            <a:xfrm>
              <a:off x="385695" y="1207838"/>
              <a:ext cx="181502" cy="240345"/>
            </a:xfrm>
            <a:custGeom>
              <a:avLst/>
              <a:gdLst>
                <a:gd name="connsiteX0" fmla="*/ 0 w 181502"/>
                <a:gd name="connsiteY0" fmla="*/ 0 h 240345"/>
                <a:gd name="connsiteX1" fmla="*/ 111885 w 181502"/>
                <a:gd name="connsiteY1" fmla="*/ 0 h 240345"/>
                <a:gd name="connsiteX2" fmla="*/ 181502 w 181502"/>
                <a:gd name="connsiteY2" fmla="*/ 68788 h 240345"/>
                <a:gd name="connsiteX3" fmla="*/ 106084 w 181502"/>
                <a:gd name="connsiteY3" fmla="*/ 139235 h 240345"/>
                <a:gd name="connsiteX4" fmla="*/ 18233 w 181502"/>
                <a:gd name="connsiteY4" fmla="*/ 139235 h 240345"/>
                <a:gd name="connsiteX5" fmla="*/ 18233 w 181502"/>
                <a:gd name="connsiteY5" fmla="*/ 240345 h 240345"/>
                <a:gd name="connsiteX6" fmla="*/ 0 w 181502"/>
                <a:gd name="connsiteY6" fmla="*/ 240345 h 240345"/>
                <a:gd name="connsiteX7" fmla="*/ 0 w 181502"/>
                <a:gd name="connsiteY7" fmla="*/ 0 h 240345"/>
                <a:gd name="connsiteX8" fmla="*/ 106084 w 181502"/>
                <a:gd name="connsiteY8" fmla="*/ 121830 h 240345"/>
                <a:gd name="connsiteX9" fmla="*/ 161612 w 181502"/>
                <a:gd name="connsiteY9" fmla="*/ 68788 h 240345"/>
                <a:gd name="connsiteX10" fmla="*/ 107741 w 181502"/>
                <a:gd name="connsiteY10" fmla="*/ 16576 h 240345"/>
                <a:gd name="connsiteX11" fmla="*/ 18233 w 181502"/>
                <a:gd name="connsiteY11" fmla="*/ 16576 h 240345"/>
                <a:gd name="connsiteX12" fmla="*/ 18233 w 181502"/>
                <a:gd name="connsiteY12" fmla="*/ 121830 h 240345"/>
                <a:gd name="connsiteX13" fmla="*/ 106084 w 181502"/>
                <a:gd name="connsiteY13" fmla="*/ 121830 h 240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1502" h="240345">
                  <a:moveTo>
                    <a:pt x="0" y="0"/>
                  </a:moveTo>
                  <a:lnTo>
                    <a:pt x="111885" y="0"/>
                  </a:lnTo>
                  <a:cubicBezTo>
                    <a:pt x="159954" y="0"/>
                    <a:pt x="181502" y="32322"/>
                    <a:pt x="181502" y="68788"/>
                  </a:cubicBezTo>
                  <a:cubicBezTo>
                    <a:pt x="181502" y="106083"/>
                    <a:pt x="158296" y="139235"/>
                    <a:pt x="106084" y="139235"/>
                  </a:cubicBezTo>
                  <a:lnTo>
                    <a:pt x="18233" y="139235"/>
                  </a:lnTo>
                  <a:lnTo>
                    <a:pt x="18233" y="240345"/>
                  </a:lnTo>
                  <a:lnTo>
                    <a:pt x="0" y="240345"/>
                  </a:lnTo>
                  <a:lnTo>
                    <a:pt x="0" y="0"/>
                  </a:lnTo>
                  <a:close/>
                  <a:moveTo>
                    <a:pt x="106084" y="121830"/>
                  </a:moveTo>
                  <a:cubicBezTo>
                    <a:pt x="144207" y="121830"/>
                    <a:pt x="161612" y="99453"/>
                    <a:pt x="161612" y="68788"/>
                  </a:cubicBezTo>
                  <a:cubicBezTo>
                    <a:pt x="161612" y="38124"/>
                    <a:pt x="143378" y="16576"/>
                    <a:pt x="107741" y="16576"/>
                  </a:cubicBezTo>
                  <a:lnTo>
                    <a:pt x="18233" y="16576"/>
                  </a:lnTo>
                  <a:lnTo>
                    <a:pt x="18233" y="121830"/>
                  </a:lnTo>
                  <a:lnTo>
                    <a:pt x="106084" y="121830"/>
                  </a:lnTo>
                  <a:close/>
                </a:path>
              </a:pathLst>
            </a:custGeom>
            <a:solidFill>
              <a:srgbClr val="FFFFFF"/>
            </a:solidFill>
            <a:ln w="8264" cap="flat">
              <a:noFill/>
              <a:prstDash val="solid"/>
              <a:miter/>
            </a:ln>
          </p:spPr>
          <p:txBody>
            <a:bodyPr rtlCol="0" anchor="ctr"/>
            <a:lstStyle/>
            <a:p>
              <a:endParaRPr lang="en-US" noProof="0"/>
            </a:p>
          </p:txBody>
        </p:sp>
        <p:sp>
          <p:nvSpPr>
            <p:cNvPr id="128" name="Freeform: Shape 127">
              <a:extLst>
                <a:ext uri="{FF2B5EF4-FFF2-40B4-BE49-F238E27FC236}">
                  <a16:creationId xmlns:a16="http://schemas.microsoft.com/office/drawing/2014/main" id="{9663F359-D3FF-4ADF-8F3B-E6811DE0DD05}"/>
                </a:ext>
              </a:extLst>
            </p:cNvPr>
            <p:cNvSpPr/>
            <p:nvPr/>
          </p:nvSpPr>
          <p:spPr>
            <a:xfrm>
              <a:off x="600348" y="1261709"/>
              <a:ext cx="87850" cy="185645"/>
            </a:xfrm>
            <a:custGeom>
              <a:avLst/>
              <a:gdLst>
                <a:gd name="connsiteX0" fmla="*/ 0 w 87850"/>
                <a:gd name="connsiteY0" fmla="*/ 0 h 185645"/>
                <a:gd name="connsiteX1" fmla="*/ 17404 w 87850"/>
                <a:gd name="connsiteY1" fmla="*/ 0 h 185645"/>
                <a:gd name="connsiteX2" fmla="*/ 17404 w 87850"/>
                <a:gd name="connsiteY2" fmla="*/ 43096 h 185645"/>
                <a:gd name="connsiteX3" fmla="*/ 18233 w 87850"/>
                <a:gd name="connsiteY3" fmla="*/ 43096 h 185645"/>
                <a:gd name="connsiteX4" fmla="*/ 77905 w 87850"/>
                <a:gd name="connsiteY4" fmla="*/ 0 h 185645"/>
                <a:gd name="connsiteX5" fmla="*/ 87850 w 87850"/>
                <a:gd name="connsiteY5" fmla="*/ 0 h 185645"/>
                <a:gd name="connsiteX6" fmla="*/ 87850 w 87850"/>
                <a:gd name="connsiteY6" fmla="*/ 17404 h 185645"/>
                <a:gd name="connsiteX7" fmla="*/ 74590 w 87850"/>
                <a:gd name="connsiteY7" fmla="*/ 17404 h 185645"/>
                <a:gd name="connsiteX8" fmla="*/ 17404 w 87850"/>
                <a:gd name="connsiteY8" fmla="*/ 91994 h 185645"/>
                <a:gd name="connsiteX9" fmla="*/ 17404 w 87850"/>
                <a:gd name="connsiteY9" fmla="*/ 185646 h 185645"/>
                <a:gd name="connsiteX10" fmla="*/ 0 w 87850"/>
                <a:gd name="connsiteY10" fmla="*/ 185646 h 185645"/>
                <a:gd name="connsiteX11" fmla="*/ 0 w 87850"/>
                <a:gd name="connsiteY11" fmla="*/ 0 h 18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850" h="185645">
                  <a:moveTo>
                    <a:pt x="0" y="0"/>
                  </a:moveTo>
                  <a:lnTo>
                    <a:pt x="17404" y="0"/>
                  </a:lnTo>
                  <a:lnTo>
                    <a:pt x="17404" y="43096"/>
                  </a:lnTo>
                  <a:lnTo>
                    <a:pt x="18233" y="43096"/>
                  </a:lnTo>
                  <a:cubicBezTo>
                    <a:pt x="28178" y="16576"/>
                    <a:pt x="48069" y="0"/>
                    <a:pt x="77905" y="0"/>
                  </a:cubicBezTo>
                  <a:lnTo>
                    <a:pt x="87850" y="0"/>
                  </a:lnTo>
                  <a:lnTo>
                    <a:pt x="87850" y="17404"/>
                  </a:lnTo>
                  <a:lnTo>
                    <a:pt x="74590" y="17404"/>
                  </a:lnTo>
                  <a:cubicBezTo>
                    <a:pt x="44754" y="17404"/>
                    <a:pt x="17404" y="38952"/>
                    <a:pt x="17404" y="91994"/>
                  </a:cubicBezTo>
                  <a:lnTo>
                    <a:pt x="17404" y="185646"/>
                  </a:lnTo>
                  <a:lnTo>
                    <a:pt x="0" y="185646"/>
                  </a:lnTo>
                  <a:lnTo>
                    <a:pt x="0" y="0"/>
                  </a:lnTo>
                  <a:close/>
                </a:path>
              </a:pathLst>
            </a:custGeom>
            <a:solidFill>
              <a:srgbClr val="FFFFFF"/>
            </a:solidFill>
            <a:ln w="8264" cap="flat">
              <a:noFill/>
              <a:prstDash val="solid"/>
              <a:miter/>
            </a:ln>
          </p:spPr>
          <p:txBody>
            <a:bodyPr rtlCol="0" anchor="ctr"/>
            <a:lstStyle/>
            <a:p>
              <a:endParaRPr lang="en-US" noProof="0"/>
            </a:p>
          </p:txBody>
        </p:sp>
        <p:sp>
          <p:nvSpPr>
            <p:cNvPr id="129" name="Freeform: Shape 128">
              <a:extLst>
                <a:ext uri="{FF2B5EF4-FFF2-40B4-BE49-F238E27FC236}">
                  <a16:creationId xmlns:a16="http://schemas.microsoft.com/office/drawing/2014/main" id="{96CBE70B-7715-49FD-87AA-320D1CD1B67C}"/>
                </a:ext>
              </a:extLst>
            </p:cNvPr>
            <p:cNvSpPr/>
            <p:nvPr/>
          </p:nvSpPr>
          <p:spPr>
            <a:xfrm>
              <a:off x="694829" y="1257565"/>
              <a:ext cx="188132" cy="193933"/>
            </a:xfrm>
            <a:custGeom>
              <a:avLst/>
              <a:gdLst>
                <a:gd name="connsiteX0" fmla="*/ 0 w 188132"/>
                <a:gd name="connsiteY0" fmla="*/ 96967 h 193933"/>
                <a:gd name="connsiteX1" fmla="*/ 93652 w 188132"/>
                <a:gd name="connsiteY1" fmla="*/ 0 h 193933"/>
                <a:gd name="connsiteX2" fmla="*/ 188132 w 188132"/>
                <a:gd name="connsiteY2" fmla="*/ 96967 h 193933"/>
                <a:gd name="connsiteX3" fmla="*/ 93652 w 188132"/>
                <a:gd name="connsiteY3" fmla="*/ 193934 h 193933"/>
                <a:gd name="connsiteX4" fmla="*/ 0 w 188132"/>
                <a:gd name="connsiteY4" fmla="*/ 96967 h 193933"/>
                <a:gd name="connsiteX5" fmla="*/ 169899 w 188132"/>
                <a:gd name="connsiteY5" fmla="*/ 96967 h 193933"/>
                <a:gd name="connsiteX6" fmla="*/ 93652 w 188132"/>
                <a:gd name="connsiteY6" fmla="*/ 16576 h 193933"/>
                <a:gd name="connsiteX7" fmla="*/ 18233 w 188132"/>
                <a:gd name="connsiteY7" fmla="*/ 96967 h 193933"/>
                <a:gd name="connsiteX8" fmla="*/ 93652 w 188132"/>
                <a:gd name="connsiteY8" fmla="*/ 177358 h 193933"/>
                <a:gd name="connsiteX9" fmla="*/ 169899 w 188132"/>
                <a:gd name="connsiteY9" fmla="*/ 96967 h 19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8132" h="193933">
                  <a:moveTo>
                    <a:pt x="0" y="96967"/>
                  </a:moveTo>
                  <a:cubicBezTo>
                    <a:pt x="0" y="41439"/>
                    <a:pt x="38953" y="0"/>
                    <a:pt x="93652" y="0"/>
                  </a:cubicBezTo>
                  <a:cubicBezTo>
                    <a:pt x="149180" y="0"/>
                    <a:pt x="188132" y="41439"/>
                    <a:pt x="188132" y="96967"/>
                  </a:cubicBezTo>
                  <a:cubicBezTo>
                    <a:pt x="188132" y="152495"/>
                    <a:pt x="148351" y="193934"/>
                    <a:pt x="93652" y="193934"/>
                  </a:cubicBezTo>
                  <a:cubicBezTo>
                    <a:pt x="38953" y="193934"/>
                    <a:pt x="0" y="152495"/>
                    <a:pt x="0" y="96967"/>
                  </a:cubicBezTo>
                  <a:close/>
                  <a:moveTo>
                    <a:pt x="169899" y="96967"/>
                  </a:moveTo>
                  <a:cubicBezTo>
                    <a:pt x="169899" y="50555"/>
                    <a:pt x="138406" y="16576"/>
                    <a:pt x="93652" y="16576"/>
                  </a:cubicBezTo>
                  <a:cubicBezTo>
                    <a:pt x="48898" y="16576"/>
                    <a:pt x="18233" y="50555"/>
                    <a:pt x="18233" y="96967"/>
                  </a:cubicBezTo>
                  <a:cubicBezTo>
                    <a:pt x="18233" y="143378"/>
                    <a:pt x="48898" y="177358"/>
                    <a:pt x="93652" y="177358"/>
                  </a:cubicBezTo>
                  <a:cubicBezTo>
                    <a:pt x="138406" y="178187"/>
                    <a:pt x="169899" y="144207"/>
                    <a:pt x="169899" y="96967"/>
                  </a:cubicBezTo>
                  <a:close/>
                </a:path>
              </a:pathLst>
            </a:custGeom>
            <a:solidFill>
              <a:srgbClr val="FFFFFF"/>
            </a:solidFill>
            <a:ln w="8264" cap="flat">
              <a:noFill/>
              <a:prstDash val="solid"/>
              <a:miter/>
            </a:ln>
          </p:spPr>
          <p:txBody>
            <a:bodyPr rtlCol="0" anchor="ctr"/>
            <a:lstStyle/>
            <a:p>
              <a:endParaRPr lang="en-US" noProof="0"/>
            </a:p>
          </p:txBody>
        </p:sp>
        <p:sp>
          <p:nvSpPr>
            <p:cNvPr id="130" name="Freeform: Shape 129">
              <a:extLst>
                <a:ext uri="{FF2B5EF4-FFF2-40B4-BE49-F238E27FC236}">
                  <a16:creationId xmlns:a16="http://schemas.microsoft.com/office/drawing/2014/main" id="{298FC93B-FF10-4F94-97B0-5281A019FCC8}"/>
                </a:ext>
              </a:extLst>
            </p:cNvPr>
            <p:cNvSpPr/>
            <p:nvPr/>
          </p:nvSpPr>
          <p:spPr>
            <a:xfrm>
              <a:off x="909482" y="1258394"/>
              <a:ext cx="179844" cy="256920"/>
            </a:xfrm>
            <a:custGeom>
              <a:avLst/>
              <a:gdLst>
                <a:gd name="connsiteX0" fmla="*/ 9117 w 179844"/>
                <a:gd name="connsiteY0" fmla="*/ 201393 h 256920"/>
                <a:gd name="connsiteX1" fmla="*/ 28178 w 179844"/>
                <a:gd name="connsiteY1" fmla="*/ 201393 h 256920"/>
                <a:gd name="connsiteX2" fmla="*/ 95309 w 179844"/>
                <a:gd name="connsiteY2" fmla="*/ 242003 h 256920"/>
                <a:gd name="connsiteX3" fmla="*/ 162440 w 179844"/>
                <a:gd name="connsiteY3" fmla="*/ 169071 h 256920"/>
                <a:gd name="connsiteX4" fmla="*/ 163269 w 179844"/>
                <a:gd name="connsiteY4" fmla="*/ 147522 h 256920"/>
                <a:gd name="connsiteX5" fmla="*/ 89508 w 179844"/>
                <a:gd name="connsiteY5" fmla="*/ 188961 h 256920"/>
                <a:gd name="connsiteX6" fmla="*/ 0 w 179844"/>
                <a:gd name="connsiteY6" fmla="*/ 95309 h 256920"/>
                <a:gd name="connsiteX7" fmla="*/ 91166 w 179844"/>
                <a:gd name="connsiteY7" fmla="*/ 0 h 256920"/>
                <a:gd name="connsiteX8" fmla="*/ 163269 w 179844"/>
                <a:gd name="connsiteY8" fmla="*/ 37295 h 256920"/>
                <a:gd name="connsiteX9" fmla="*/ 163269 w 179844"/>
                <a:gd name="connsiteY9" fmla="*/ 3315 h 256920"/>
                <a:gd name="connsiteX10" fmla="*/ 179845 w 179844"/>
                <a:gd name="connsiteY10" fmla="*/ 3315 h 256920"/>
                <a:gd name="connsiteX11" fmla="*/ 179845 w 179844"/>
                <a:gd name="connsiteY11" fmla="*/ 168242 h 256920"/>
                <a:gd name="connsiteX12" fmla="*/ 92823 w 179844"/>
                <a:gd name="connsiteY12" fmla="*/ 256921 h 256920"/>
                <a:gd name="connsiteX13" fmla="*/ 9117 w 179844"/>
                <a:gd name="connsiteY13" fmla="*/ 201393 h 256920"/>
                <a:gd name="connsiteX14" fmla="*/ 164927 w 179844"/>
                <a:gd name="connsiteY14" fmla="*/ 94481 h 256920"/>
                <a:gd name="connsiteX15" fmla="*/ 94481 w 179844"/>
                <a:gd name="connsiteY15" fmla="*/ 15747 h 256920"/>
                <a:gd name="connsiteX16" fmla="*/ 19891 w 179844"/>
                <a:gd name="connsiteY16" fmla="*/ 94481 h 256920"/>
                <a:gd name="connsiteX17" fmla="*/ 94481 w 179844"/>
                <a:gd name="connsiteY17" fmla="*/ 172386 h 256920"/>
                <a:gd name="connsiteX18" fmla="*/ 164927 w 179844"/>
                <a:gd name="connsiteY18" fmla="*/ 94481 h 256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9844" h="256920">
                  <a:moveTo>
                    <a:pt x="9117" y="201393"/>
                  </a:moveTo>
                  <a:lnTo>
                    <a:pt x="28178" y="201393"/>
                  </a:lnTo>
                  <a:cubicBezTo>
                    <a:pt x="37295" y="224599"/>
                    <a:pt x="54699" y="242003"/>
                    <a:pt x="95309" y="242003"/>
                  </a:cubicBezTo>
                  <a:cubicBezTo>
                    <a:pt x="138406" y="242003"/>
                    <a:pt x="163269" y="216311"/>
                    <a:pt x="162440" y="169071"/>
                  </a:cubicBezTo>
                  <a:lnTo>
                    <a:pt x="163269" y="147522"/>
                  </a:lnTo>
                  <a:cubicBezTo>
                    <a:pt x="149180" y="174043"/>
                    <a:pt x="123488" y="188961"/>
                    <a:pt x="89508" y="188961"/>
                  </a:cubicBezTo>
                  <a:cubicBezTo>
                    <a:pt x="35637" y="188961"/>
                    <a:pt x="0" y="150837"/>
                    <a:pt x="0" y="95309"/>
                  </a:cubicBezTo>
                  <a:cubicBezTo>
                    <a:pt x="0" y="38952"/>
                    <a:pt x="39781" y="0"/>
                    <a:pt x="91166" y="0"/>
                  </a:cubicBezTo>
                  <a:cubicBezTo>
                    <a:pt x="122659" y="0"/>
                    <a:pt x="148351" y="12432"/>
                    <a:pt x="163269" y="37295"/>
                  </a:cubicBezTo>
                  <a:lnTo>
                    <a:pt x="163269" y="3315"/>
                  </a:lnTo>
                  <a:lnTo>
                    <a:pt x="179845" y="3315"/>
                  </a:lnTo>
                  <a:lnTo>
                    <a:pt x="179845" y="168242"/>
                  </a:lnTo>
                  <a:cubicBezTo>
                    <a:pt x="179845" y="226256"/>
                    <a:pt x="147522" y="256921"/>
                    <a:pt x="92823" y="256921"/>
                  </a:cubicBezTo>
                  <a:cubicBezTo>
                    <a:pt x="38124" y="256921"/>
                    <a:pt x="16576" y="229571"/>
                    <a:pt x="9117" y="201393"/>
                  </a:cubicBezTo>
                  <a:close/>
                  <a:moveTo>
                    <a:pt x="164927" y="94481"/>
                  </a:moveTo>
                  <a:cubicBezTo>
                    <a:pt x="164927" y="48069"/>
                    <a:pt x="135919" y="15747"/>
                    <a:pt x="94481" y="15747"/>
                  </a:cubicBezTo>
                  <a:cubicBezTo>
                    <a:pt x="49727" y="15747"/>
                    <a:pt x="19891" y="49727"/>
                    <a:pt x="19891" y="94481"/>
                  </a:cubicBezTo>
                  <a:cubicBezTo>
                    <a:pt x="19891" y="140063"/>
                    <a:pt x="49727" y="172386"/>
                    <a:pt x="94481" y="172386"/>
                  </a:cubicBezTo>
                  <a:cubicBezTo>
                    <a:pt x="135919" y="172386"/>
                    <a:pt x="164927" y="140063"/>
                    <a:pt x="164927" y="94481"/>
                  </a:cubicBezTo>
                  <a:close/>
                </a:path>
              </a:pathLst>
            </a:custGeom>
            <a:solidFill>
              <a:srgbClr val="FFFFFF"/>
            </a:solidFill>
            <a:ln w="8264" cap="flat">
              <a:noFill/>
              <a:prstDash val="solid"/>
              <a:miter/>
            </a:ln>
          </p:spPr>
          <p:txBody>
            <a:bodyPr rtlCol="0" anchor="ctr"/>
            <a:lstStyle/>
            <a:p>
              <a:endParaRPr lang="en-US" noProof="0"/>
            </a:p>
          </p:txBody>
        </p:sp>
        <p:sp>
          <p:nvSpPr>
            <p:cNvPr id="131" name="Freeform: Shape 130">
              <a:extLst>
                <a:ext uri="{FF2B5EF4-FFF2-40B4-BE49-F238E27FC236}">
                  <a16:creationId xmlns:a16="http://schemas.microsoft.com/office/drawing/2014/main" id="{81E4FEEF-7D13-4C3F-9CE6-9E0D6FE0E683}"/>
                </a:ext>
              </a:extLst>
            </p:cNvPr>
            <p:cNvSpPr/>
            <p:nvPr/>
          </p:nvSpPr>
          <p:spPr>
            <a:xfrm>
              <a:off x="1139053" y="1261709"/>
              <a:ext cx="88679" cy="185645"/>
            </a:xfrm>
            <a:custGeom>
              <a:avLst/>
              <a:gdLst>
                <a:gd name="connsiteX0" fmla="*/ 829 w 88679"/>
                <a:gd name="connsiteY0" fmla="*/ 0 h 185645"/>
                <a:gd name="connsiteX1" fmla="*/ 18233 w 88679"/>
                <a:gd name="connsiteY1" fmla="*/ 0 h 185645"/>
                <a:gd name="connsiteX2" fmla="*/ 18233 w 88679"/>
                <a:gd name="connsiteY2" fmla="*/ 43096 h 185645"/>
                <a:gd name="connsiteX3" fmla="*/ 19062 w 88679"/>
                <a:gd name="connsiteY3" fmla="*/ 43096 h 185645"/>
                <a:gd name="connsiteX4" fmla="*/ 78734 w 88679"/>
                <a:gd name="connsiteY4" fmla="*/ 0 h 185645"/>
                <a:gd name="connsiteX5" fmla="*/ 88679 w 88679"/>
                <a:gd name="connsiteY5" fmla="*/ 0 h 185645"/>
                <a:gd name="connsiteX6" fmla="*/ 88679 w 88679"/>
                <a:gd name="connsiteY6" fmla="*/ 17404 h 185645"/>
                <a:gd name="connsiteX7" fmla="*/ 75419 w 88679"/>
                <a:gd name="connsiteY7" fmla="*/ 17404 h 185645"/>
                <a:gd name="connsiteX8" fmla="*/ 18233 w 88679"/>
                <a:gd name="connsiteY8" fmla="*/ 91994 h 185645"/>
                <a:gd name="connsiteX9" fmla="*/ 18233 w 88679"/>
                <a:gd name="connsiteY9" fmla="*/ 185646 h 185645"/>
                <a:gd name="connsiteX10" fmla="*/ 0 w 88679"/>
                <a:gd name="connsiteY10" fmla="*/ 185646 h 185645"/>
                <a:gd name="connsiteX11" fmla="*/ 0 w 88679"/>
                <a:gd name="connsiteY11" fmla="*/ 0 h 18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79" h="185645">
                  <a:moveTo>
                    <a:pt x="829" y="0"/>
                  </a:moveTo>
                  <a:lnTo>
                    <a:pt x="18233" y="0"/>
                  </a:lnTo>
                  <a:lnTo>
                    <a:pt x="18233" y="43096"/>
                  </a:lnTo>
                  <a:lnTo>
                    <a:pt x="19062" y="43096"/>
                  </a:lnTo>
                  <a:cubicBezTo>
                    <a:pt x="29007" y="16576"/>
                    <a:pt x="48898" y="0"/>
                    <a:pt x="78734" y="0"/>
                  </a:cubicBezTo>
                  <a:lnTo>
                    <a:pt x="88679" y="0"/>
                  </a:lnTo>
                  <a:lnTo>
                    <a:pt x="88679" y="17404"/>
                  </a:lnTo>
                  <a:lnTo>
                    <a:pt x="75419" y="17404"/>
                  </a:lnTo>
                  <a:cubicBezTo>
                    <a:pt x="45583" y="17404"/>
                    <a:pt x="18233" y="38952"/>
                    <a:pt x="18233" y="91994"/>
                  </a:cubicBezTo>
                  <a:lnTo>
                    <a:pt x="18233" y="185646"/>
                  </a:lnTo>
                  <a:lnTo>
                    <a:pt x="0" y="185646"/>
                  </a:lnTo>
                  <a:lnTo>
                    <a:pt x="0" y="0"/>
                  </a:lnTo>
                  <a:close/>
                </a:path>
              </a:pathLst>
            </a:custGeom>
            <a:solidFill>
              <a:srgbClr val="FFFFFF"/>
            </a:solidFill>
            <a:ln w="8264" cap="flat">
              <a:noFill/>
              <a:prstDash val="solid"/>
              <a:miter/>
            </a:ln>
          </p:spPr>
          <p:txBody>
            <a:bodyPr rtlCol="0" anchor="ctr"/>
            <a:lstStyle/>
            <a:p>
              <a:endParaRPr lang="en-US" noProof="0"/>
            </a:p>
          </p:txBody>
        </p:sp>
        <p:sp>
          <p:nvSpPr>
            <p:cNvPr id="132" name="Freeform: Shape 131">
              <a:extLst>
                <a:ext uri="{FF2B5EF4-FFF2-40B4-BE49-F238E27FC236}">
                  <a16:creationId xmlns:a16="http://schemas.microsoft.com/office/drawing/2014/main" id="{E4385E0C-1B28-4E7C-B0D3-3F3619266B5A}"/>
                </a:ext>
              </a:extLst>
            </p:cNvPr>
            <p:cNvSpPr/>
            <p:nvPr/>
          </p:nvSpPr>
          <p:spPr>
            <a:xfrm>
              <a:off x="1237678" y="1257565"/>
              <a:ext cx="154152" cy="193933"/>
            </a:xfrm>
            <a:custGeom>
              <a:avLst/>
              <a:gdLst>
                <a:gd name="connsiteX0" fmla="*/ 0 w 154152"/>
                <a:gd name="connsiteY0" fmla="*/ 141721 h 193933"/>
                <a:gd name="connsiteX1" fmla="*/ 24863 w 154152"/>
                <a:gd name="connsiteY1" fmla="*/ 96138 h 193933"/>
                <a:gd name="connsiteX2" fmla="*/ 71275 w 154152"/>
                <a:gd name="connsiteY2" fmla="*/ 85364 h 193933"/>
                <a:gd name="connsiteX3" fmla="*/ 135091 w 154152"/>
                <a:gd name="connsiteY3" fmla="*/ 79563 h 193933"/>
                <a:gd name="connsiteX4" fmla="*/ 135091 w 154152"/>
                <a:gd name="connsiteY4" fmla="*/ 65473 h 193933"/>
                <a:gd name="connsiteX5" fmla="*/ 82049 w 154152"/>
                <a:gd name="connsiteY5" fmla="*/ 14918 h 193933"/>
                <a:gd name="connsiteX6" fmla="*/ 25692 w 154152"/>
                <a:gd name="connsiteY6" fmla="*/ 54699 h 193933"/>
                <a:gd name="connsiteX7" fmla="*/ 6630 w 154152"/>
                <a:gd name="connsiteY7" fmla="*/ 54699 h 193933"/>
                <a:gd name="connsiteX8" fmla="*/ 83707 w 154152"/>
                <a:gd name="connsiteY8" fmla="*/ 0 h 193933"/>
                <a:gd name="connsiteX9" fmla="*/ 154153 w 154152"/>
                <a:gd name="connsiteY9" fmla="*/ 66302 h 193933"/>
                <a:gd name="connsiteX10" fmla="*/ 154153 w 154152"/>
                <a:gd name="connsiteY10" fmla="*/ 189790 h 193933"/>
                <a:gd name="connsiteX11" fmla="*/ 137577 w 154152"/>
                <a:gd name="connsiteY11" fmla="*/ 189790 h 193933"/>
                <a:gd name="connsiteX12" fmla="*/ 136748 w 154152"/>
                <a:gd name="connsiteY12" fmla="*/ 154153 h 193933"/>
                <a:gd name="connsiteX13" fmla="*/ 63816 w 154152"/>
                <a:gd name="connsiteY13" fmla="*/ 193934 h 193933"/>
                <a:gd name="connsiteX14" fmla="*/ 0 w 154152"/>
                <a:gd name="connsiteY14" fmla="*/ 141721 h 193933"/>
                <a:gd name="connsiteX15" fmla="*/ 135920 w 154152"/>
                <a:gd name="connsiteY15" fmla="*/ 113542 h 193933"/>
                <a:gd name="connsiteX16" fmla="*/ 135920 w 154152"/>
                <a:gd name="connsiteY16" fmla="*/ 91994 h 193933"/>
                <a:gd name="connsiteX17" fmla="*/ 76247 w 154152"/>
                <a:gd name="connsiteY17" fmla="*/ 97796 h 193933"/>
                <a:gd name="connsiteX18" fmla="*/ 38124 w 154152"/>
                <a:gd name="connsiteY18" fmla="*/ 106083 h 193933"/>
                <a:gd name="connsiteX19" fmla="*/ 19062 w 154152"/>
                <a:gd name="connsiteY19" fmla="*/ 138406 h 193933"/>
                <a:gd name="connsiteX20" fmla="*/ 68788 w 154152"/>
                <a:gd name="connsiteY20" fmla="*/ 177358 h 193933"/>
                <a:gd name="connsiteX21" fmla="*/ 135920 w 154152"/>
                <a:gd name="connsiteY21" fmla="*/ 113542 h 19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4152" h="193933">
                  <a:moveTo>
                    <a:pt x="0" y="141721"/>
                  </a:moveTo>
                  <a:cubicBezTo>
                    <a:pt x="0" y="117686"/>
                    <a:pt x="11603" y="103597"/>
                    <a:pt x="24863" y="96138"/>
                  </a:cubicBezTo>
                  <a:cubicBezTo>
                    <a:pt x="37295" y="88679"/>
                    <a:pt x="51384" y="87022"/>
                    <a:pt x="71275" y="85364"/>
                  </a:cubicBezTo>
                  <a:cubicBezTo>
                    <a:pt x="87850" y="83706"/>
                    <a:pt x="125974" y="81220"/>
                    <a:pt x="135091" y="79563"/>
                  </a:cubicBezTo>
                  <a:cubicBezTo>
                    <a:pt x="135091" y="73761"/>
                    <a:pt x="135091" y="70446"/>
                    <a:pt x="135091" y="65473"/>
                  </a:cubicBezTo>
                  <a:cubicBezTo>
                    <a:pt x="135091" y="31493"/>
                    <a:pt x="115200" y="14918"/>
                    <a:pt x="82049" y="14918"/>
                  </a:cubicBezTo>
                  <a:cubicBezTo>
                    <a:pt x="51384" y="14918"/>
                    <a:pt x="31494" y="28178"/>
                    <a:pt x="25692" y="54699"/>
                  </a:cubicBezTo>
                  <a:lnTo>
                    <a:pt x="6630" y="54699"/>
                  </a:lnTo>
                  <a:cubicBezTo>
                    <a:pt x="13260" y="19062"/>
                    <a:pt x="43096" y="0"/>
                    <a:pt x="83707" y="0"/>
                  </a:cubicBezTo>
                  <a:cubicBezTo>
                    <a:pt x="128460" y="0"/>
                    <a:pt x="154153" y="19891"/>
                    <a:pt x="154153" y="66302"/>
                  </a:cubicBezTo>
                  <a:lnTo>
                    <a:pt x="154153" y="189790"/>
                  </a:lnTo>
                  <a:lnTo>
                    <a:pt x="137577" y="189790"/>
                  </a:lnTo>
                  <a:lnTo>
                    <a:pt x="136748" y="154153"/>
                  </a:lnTo>
                  <a:cubicBezTo>
                    <a:pt x="123488" y="181502"/>
                    <a:pt x="96138" y="193934"/>
                    <a:pt x="63816" y="193934"/>
                  </a:cubicBezTo>
                  <a:cubicBezTo>
                    <a:pt x="23206" y="193934"/>
                    <a:pt x="0" y="174043"/>
                    <a:pt x="0" y="141721"/>
                  </a:cubicBezTo>
                  <a:close/>
                  <a:moveTo>
                    <a:pt x="135920" y="113542"/>
                  </a:moveTo>
                  <a:lnTo>
                    <a:pt x="135920" y="91994"/>
                  </a:lnTo>
                  <a:cubicBezTo>
                    <a:pt x="126803" y="93652"/>
                    <a:pt x="90337" y="96967"/>
                    <a:pt x="76247" y="97796"/>
                  </a:cubicBezTo>
                  <a:cubicBezTo>
                    <a:pt x="56357" y="99453"/>
                    <a:pt x="46412" y="101940"/>
                    <a:pt x="38124" y="106083"/>
                  </a:cubicBezTo>
                  <a:cubicBezTo>
                    <a:pt x="26521" y="111885"/>
                    <a:pt x="19062" y="122659"/>
                    <a:pt x="19062" y="138406"/>
                  </a:cubicBezTo>
                  <a:cubicBezTo>
                    <a:pt x="19062" y="163269"/>
                    <a:pt x="35637" y="177358"/>
                    <a:pt x="68788" y="177358"/>
                  </a:cubicBezTo>
                  <a:cubicBezTo>
                    <a:pt x="101940" y="179016"/>
                    <a:pt x="135920" y="159125"/>
                    <a:pt x="135920" y="113542"/>
                  </a:cubicBezTo>
                  <a:close/>
                </a:path>
              </a:pathLst>
            </a:custGeom>
            <a:solidFill>
              <a:srgbClr val="FFFFFF"/>
            </a:solidFill>
            <a:ln w="8264" cap="flat">
              <a:noFill/>
              <a:prstDash val="solid"/>
              <a:miter/>
            </a:ln>
          </p:spPr>
          <p:txBody>
            <a:bodyPr rtlCol="0" anchor="ctr"/>
            <a:lstStyle/>
            <a:p>
              <a:endParaRPr lang="en-US" noProof="0"/>
            </a:p>
          </p:txBody>
        </p:sp>
        <p:sp>
          <p:nvSpPr>
            <p:cNvPr id="133" name="Freeform: Shape 132">
              <a:extLst>
                <a:ext uri="{FF2B5EF4-FFF2-40B4-BE49-F238E27FC236}">
                  <a16:creationId xmlns:a16="http://schemas.microsoft.com/office/drawing/2014/main" id="{34602847-2CC1-4DBE-9EE9-20D71188528B}"/>
                </a:ext>
              </a:extLst>
            </p:cNvPr>
            <p:cNvSpPr/>
            <p:nvPr/>
          </p:nvSpPr>
          <p:spPr>
            <a:xfrm>
              <a:off x="1439899" y="1258394"/>
              <a:ext cx="261064" cy="190618"/>
            </a:xfrm>
            <a:custGeom>
              <a:avLst/>
              <a:gdLst>
                <a:gd name="connsiteX0" fmla="*/ 0 w 261064"/>
                <a:gd name="connsiteY0" fmla="*/ 3315 h 190618"/>
                <a:gd name="connsiteX1" fmla="*/ 16576 w 261064"/>
                <a:gd name="connsiteY1" fmla="*/ 3315 h 190618"/>
                <a:gd name="connsiteX2" fmla="*/ 17404 w 261064"/>
                <a:gd name="connsiteY2" fmla="*/ 38124 h 190618"/>
                <a:gd name="connsiteX3" fmla="*/ 18233 w 261064"/>
                <a:gd name="connsiteY3" fmla="*/ 38124 h 190618"/>
                <a:gd name="connsiteX4" fmla="*/ 79563 w 261064"/>
                <a:gd name="connsiteY4" fmla="*/ 0 h 190618"/>
                <a:gd name="connsiteX5" fmla="*/ 135919 w 261064"/>
                <a:gd name="connsiteY5" fmla="*/ 42268 h 190618"/>
                <a:gd name="connsiteX6" fmla="*/ 200564 w 261064"/>
                <a:gd name="connsiteY6" fmla="*/ 0 h 190618"/>
                <a:gd name="connsiteX7" fmla="*/ 261065 w 261064"/>
                <a:gd name="connsiteY7" fmla="*/ 67960 h 190618"/>
                <a:gd name="connsiteX8" fmla="*/ 261065 w 261064"/>
                <a:gd name="connsiteY8" fmla="*/ 190619 h 190618"/>
                <a:gd name="connsiteX9" fmla="*/ 242832 w 261064"/>
                <a:gd name="connsiteY9" fmla="*/ 190619 h 190618"/>
                <a:gd name="connsiteX10" fmla="*/ 242832 w 261064"/>
                <a:gd name="connsiteY10" fmla="*/ 72932 h 190618"/>
                <a:gd name="connsiteX11" fmla="*/ 195591 w 261064"/>
                <a:gd name="connsiteY11" fmla="*/ 16576 h 190618"/>
                <a:gd name="connsiteX12" fmla="*/ 139235 w 261064"/>
                <a:gd name="connsiteY12" fmla="*/ 82878 h 190618"/>
                <a:gd name="connsiteX13" fmla="*/ 139235 w 261064"/>
                <a:gd name="connsiteY13" fmla="*/ 190619 h 190618"/>
                <a:gd name="connsiteX14" fmla="*/ 121830 w 261064"/>
                <a:gd name="connsiteY14" fmla="*/ 190619 h 190618"/>
                <a:gd name="connsiteX15" fmla="*/ 121830 w 261064"/>
                <a:gd name="connsiteY15" fmla="*/ 72932 h 190618"/>
                <a:gd name="connsiteX16" fmla="*/ 75419 w 261064"/>
                <a:gd name="connsiteY16" fmla="*/ 15747 h 190618"/>
                <a:gd name="connsiteX17" fmla="*/ 18233 w 261064"/>
                <a:gd name="connsiteY17" fmla="*/ 82878 h 190618"/>
                <a:gd name="connsiteX18" fmla="*/ 18233 w 261064"/>
                <a:gd name="connsiteY18" fmla="*/ 189790 h 190618"/>
                <a:gd name="connsiteX19" fmla="*/ 0 w 261064"/>
                <a:gd name="connsiteY19" fmla="*/ 189790 h 190618"/>
                <a:gd name="connsiteX20" fmla="*/ 0 w 261064"/>
                <a:gd name="connsiteY20" fmla="*/ 3315 h 190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1064" h="190618">
                  <a:moveTo>
                    <a:pt x="0" y="3315"/>
                  </a:moveTo>
                  <a:lnTo>
                    <a:pt x="16576" y="3315"/>
                  </a:lnTo>
                  <a:lnTo>
                    <a:pt x="17404" y="38124"/>
                  </a:lnTo>
                  <a:lnTo>
                    <a:pt x="18233" y="38124"/>
                  </a:lnTo>
                  <a:cubicBezTo>
                    <a:pt x="29836" y="11603"/>
                    <a:pt x="53042" y="0"/>
                    <a:pt x="79563" y="0"/>
                  </a:cubicBezTo>
                  <a:cubicBezTo>
                    <a:pt x="99453" y="0"/>
                    <a:pt x="126803" y="7459"/>
                    <a:pt x="135919" y="42268"/>
                  </a:cubicBezTo>
                  <a:cubicBezTo>
                    <a:pt x="148351" y="13260"/>
                    <a:pt x="173214" y="0"/>
                    <a:pt x="200564" y="0"/>
                  </a:cubicBezTo>
                  <a:cubicBezTo>
                    <a:pt x="227085" y="0"/>
                    <a:pt x="261065" y="13260"/>
                    <a:pt x="261065" y="67960"/>
                  </a:cubicBezTo>
                  <a:lnTo>
                    <a:pt x="261065" y="190619"/>
                  </a:lnTo>
                  <a:lnTo>
                    <a:pt x="242832" y="190619"/>
                  </a:lnTo>
                  <a:lnTo>
                    <a:pt x="242832" y="72932"/>
                  </a:lnTo>
                  <a:cubicBezTo>
                    <a:pt x="242832" y="33151"/>
                    <a:pt x="223770" y="16576"/>
                    <a:pt x="195591" y="16576"/>
                  </a:cubicBezTo>
                  <a:cubicBezTo>
                    <a:pt x="164098" y="16576"/>
                    <a:pt x="139235" y="39781"/>
                    <a:pt x="139235" y="82878"/>
                  </a:cubicBezTo>
                  <a:lnTo>
                    <a:pt x="139235" y="190619"/>
                  </a:lnTo>
                  <a:lnTo>
                    <a:pt x="121830" y="190619"/>
                  </a:lnTo>
                  <a:lnTo>
                    <a:pt x="121830" y="72932"/>
                  </a:lnTo>
                  <a:cubicBezTo>
                    <a:pt x="121830" y="30665"/>
                    <a:pt x="99453" y="15747"/>
                    <a:pt x="75419" y="15747"/>
                  </a:cubicBezTo>
                  <a:cubicBezTo>
                    <a:pt x="44754" y="15747"/>
                    <a:pt x="18233" y="38124"/>
                    <a:pt x="18233" y="82878"/>
                  </a:cubicBezTo>
                  <a:lnTo>
                    <a:pt x="18233" y="189790"/>
                  </a:lnTo>
                  <a:lnTo>
                    <a:pt x="0" y="189790"/>
                  </a:lnTo>
                  <a:lnTo>
                    <a:pt x="0" y="3315"/>
                  </a:lnTo>
                  <a:close/>
                </a:path>
              </a:pathLst>
            </a:custGeom>
            <a:solidFill>
              <a:srgbClr val="FFFFFF"/>
            </a:solidFill>
            <a:ln w="8264" cap="flat">
              <a:noFill/>
              <a:prstDash val="solid"/>
              <a:miter/>
            </a:ln>
          </p:spPr>
          <p:txBody>
            <a:bodyPr rtlCol="0" anchor="ctr"/>
            <a:lstStyle/>
            <a:p>
              <a:endParaRPr lang="en-US" noProof="0"/>
            </a:p>
          </p:txBody>
        </p:sp>
      </p:grpSp>
      <p:pic>
        <p:nvPicPr>
          <p:cNvPr id="134" name="Picture 133">
            <a:extLst>
              <a:ext uri="{FF2B5EF4-FFF2-40B4-BE49-F238E27FC236}">
                <a16:creationId xmlns:a16="http://schemas.microsoft.com/office/drawing/2014/main" id="{569EBDD0-63E7-40A7-B502-9552ACAE43F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9991" y="3817044"/>
            <a:ext cx="1008000" cy="1008000"/>
          </a:xfrm>
          <a:prstGeom prst="rect">
            <a:avLst/>
          </a:prstGeom>
        </p:spPr>
      </p:pic>
      <p:sp>
        <p:nvSpPr>
          <p:cNvPr id="135" name="TextBox 19">
            <a:hlinkClick r:id="rId4"/>
            <a:extLst>
              <a:ext uri="{FF2B5EF4-FFF2-40B4-BE49-F238E27FC236}">
                <a16:creationId xmlns:a16="http://schemas.microsoft.com/office/drawing/2014/main" id="{61B12524-855F-46AD-88CC-A7DB61364990}"/>
              </a:ext>
            </a:extLst>
          </p:cNvPr>
          <p:cNvSpPr txBox="1">
            <a:spLocks noChangeArrowheads="1"/>
          </p:cNvSpPr>
          <p:nvPr userDrawn="1"/>
        </p:nvSpPr>
        <p:spPr bwMode="auto">
          <a:xfrm>
            <a:off x="1512000" y="3904648"/>
            <a:ext cx="2304000" cy="832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t" anchorCtr="0">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cs typeface="ＭＳ Ｐゴシック" charset="0"/>
              </a:defRPr>
            </a:lvl2pPr>
            <a:lvl3pPr marL="1143000" indent="-228600">
              <a:defRPr>
                <a:solidFill>
                  <a:schemeClr val="tx1"/>
                </a:solidFill>
                <a:latin typeface="Arial" charset="0"/>
                <a:ea typeface="ＭＳ Ｐゴシック" charset="0"/>
                <a:cs typeface="ＭＳ Ｐゴシック" charset="0"/>
              </a:defRPr>
            </a:lvl3pPr>
            <a:lvl4pPr marL="1600200" indent="-228600">
              <a:defRPr>
                <a:solidFill>
                  <a:schemeClr val="tx1"/>
                </a:solidFill>
                <a:latin typeface="Arial" charset="0"/>
                <a:ea typeface="ＭＳ Ｐゴシック" charset="0"/>
                <a:cs typeface="ＭＳ Ｐゴシック" charset="0"/>
              </a:defRPr>
            </a:lvl4pPr>
            <a:lvl5pPr marL="2057400" indent="-228600">
              <a:defRPr>
                <a:solidFill>
                  <a:schemeClr val="tx1"/>
                </a:solidFill>
                <a:latin typeface="Arial" charset="0"/>
                <a:ea typeface="ＭＳ Ｐゴシック" charset="0"/>
                <a:cs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cs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cs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cs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cs typeface="ＭＳ Ｐゴシック" charset="0"/>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2000" b="1" kern="1200" noProof="0">
                <a:solidFill>
                  <a:schemeClr val="bg1"/>
                </a:solidFill>
                <a:latin typeface="+mj-lt"/>
                <a:ea typeface="+mn-ea"/>
                <a:cs typeface="+mn-cs"/>
              </a:rPr>
              <a:t>Get your free </a:t>
            </a:r>
            <a:br>
              <a:rPr lang="ru-RU" sz="2000" b="1" kern="1200" noProof="0">
                <a:solidFill>
                  <a:schemeClr val="bg1"/>
                </a:solidFill>
                <a:latin typeface="+mj-lt"/>
                <a:ea typeface="+mn-ea"/>
                <a:cs typeface="+mn-cs"/>
              </a:rPr>
            </a:br>
            <a:r>
              <a:rPr lang="en-US" sz="2000" b="1" kern="1200" noProof="0">
                <a:solidFill>
                  <a:schemeClr val="bg1"/>
                </a:solidFill>
                <a:latin typeface="+mj-lt"/>
                <a:ea typeface="+mn-ea"/>
                <a:cs typeface="+mn-cs"/>
              </a:rPr>
              <a:t>CSR in a Box </a:t>
            </a:r>
            <a:br>
              <a:rPr lang="ru-RU" sz="2000" b="1" kern="1200" noProof="0">
                <a:solidFill>
                  <a:schemeClr val="bg1"/>
                </a:solidFill>
                <a:latin typeface="+mj-lt"/>
                <a:ea typeface="+mn-ea"/>
                <a:cs typeface="+mn-cs"/>
              </a:rPr>
            </a:br>
            <a:r>
              <a:rPr lang="en-US" sz="2000" b="1" kern="1200" noProof="0">
                <a:solidFill>
                  <a:schemeClr val="bg1"/>
                </a:solidFill>
                <a:latin typeface="+mj-lt"/>
                <a:ea typeface="+mn-ea"/>
                <a:cs typeface="+mn-cs"/>
              </a:rPr>
              <a:t>training kit</a:t>
            </a:r>
          </a:p>
        </p:txBody>
      </p:sp>
      <p:sp>
        <p:nvSpPr>
          <p:cNvPr id="16" name="Text Placeholder 23">
            <a:extLst>
              <a:ext uri="{FF2B5EF4-FFF2-40B4-BE49-F238E27FC236}">
                <a16:creationId xmlns:a16="http://schemas.microsoft.com/office/drawing/2014/main" id="{1EF1FD5C-42DC-9540-45B7-E19DF892F265}"/>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17" name="Text Placeholder 26">
            <a:extLst>
              <a:ext uri="{FF2B5EF4-FFF2-40B4-BE49-F238E27FC236}">
                <a16:creationId xmlns:a16="http://schemas.microsoft.com/office/drawing/2014/main" id="{1B9F03AA-4015-EB7F-1C1F-CAAFE9C95534}"/>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18" name="Text Placeholder 26">
            <a:extLst>
              <a:ext uri="{FF2B5EF4-FFF2-40B4-BE49-F238E27FC236}">
                <a16:creationId xmlns:a16="http://schemas.microsoft.com/office/drawing/2014/main" id="{A156CB7A-17A2-6C0B-B7A7-AF8AF6D91286}"/>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19" name="Text Placeholder 26">
            <a:extLst>
              <a:ext uri="{FF2B5EF4-FFF2-40B4-BE49-F238E27FC236}">
                <a16:creationId xmlns:a16="http://schemas.microsoft.com/office/drawing/2014/main" id="{7EF7887B-8E68-38E5-A77C-C55AB6721E84}"/>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20" name="Text Placeholder 26">
            <a:extLst>
              <a:ext uri="{FF2B5EF4-FFF2-40B4-BE49-F238E27FC236}">
                <a16:creationId xmlns:a16="http://schemas.microsoft.com/office/drawing/2014/main" id="{56D2F2CA-7399-D500-EAE0-72C99D13F823}"/>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21" name="Text Placeholder 23">
            <a:extLst>
              <a:ext uri="{FF2B5EF4-FFF2-40B4-BE49-F238E27FC236}">
                <a16:creationId xmlns:a16="http://schemas.microsoft.com/office/drawing/2014/main" id="{D696B08F-0F37-4149-1C35-9900A16BEA5B}"/>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22" name="Text Placeholder 23">
            <a:extLst>
              <a:ext uri="{FF2B5EF4-FFF2-40B4-BE49-F238E27FC236}">
                <a16:creationId xmlns:a16="http://schemas.microsoft.com/office/drawing/2014/main" id="{BBB6C151-7A69-0012-15ED-80BDF969603B}"/>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24" name="Text Placeholder 26">
            <a:extLst>
              <a:ext uri="{FF2B5EF4-FFF2-40B4-BE49-F238E27FC236}">
                <a16:creationId xmlns:a16="http://schemas.microsoft.com/office/drawing/2014/main" id="{66151891-F79F-0158-E817-598318600CA6}"/>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25" name="Text Placeholder 26">
            <a:extLst>
              <a:ext uri="{FF2B5EF4-FFF2-40B4-BE49-F238E27FC236}">
                <a16:creationId xmlns:a16="http://schemas.microsoft.com/office/drawing/2014/main" id="{ACFEAD1B-3E54-74D6-85DC-243D5BEFFBA0}"/>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Tree>
    <p:extLst>
      <p:ext uri="{BB962C8B-B14F-4D97-AF65-F5344CB8AC3E}">
        <p14:creationId xmlns:p14="http://schemas.microsoft.com/office/powerpoint/2010/main" val="40042142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5 colums w pics (1)">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C495203F-FA6E-0C44-BB69-AF955CA6C5D3}"/>
              </a:ext>
            </a:extLst>
          </p:cNvPr>
          <p:cNvSpPr>
            <a:spLocks noGrp="1"/>
          </p:cNvSpPr>
          <p:nvPr>
            <p:ph type="title" hasCustomPrompt="1"/>
          </p:nvPr>
        </p:nvSpPr>
        <p:spPr>
          <a:xfrm>
            <a:off x="383607" y="237316"/>
            <a:ext cx="8365106" cy="713597"/>
          </a:xfrm>
          <a:prstGeom prst="rect">
            <a:avLst/>
          </a:prstGeom>
        </p:spPr>
        <p:txBody>
          <a:bodyPr vert="horz" lIns="0" tIns="0" rIns="0" bIns="0" rtlCol="0" anchor="t" anchorCtr="0">
            <a:noAutofit/>
          </a:bodyPr>
          <a:lstStyle>
            <a:lvl1pPr algn="l">
              <a:defRPr>
                <a:latin typeface="+mj-lt"/>
              </a:defRPr>
            </a:lvl1pPr>
          </a:lstStyle>
          <a:p>
            <a:r>
              <a:rPr lang="en-US" dirty="0"/>
              <a:t>Click to add a title</a:t>
            </a:r>
          </a:p>
        </p:txBody>
      </p:sp>
      <p:sp>
        <p:nvSpPr>
          <p:cNvPr id="21" name="Content Placeholder 2">
            <a:extLst>
              <a:ext uri="{FF2B5EF4-FFF2-40B4-BE49-F238E27FC236}">
                <a16:creationId xmlns:a16="http://schemas.microsoft.com/office/drawing/2014/main" id="{1D312E8C-BE32-5F45-A5AB-57FDA3272178}"/>
              </a:ext>
            </a:extLst>
          </p:cNvPr>
          <p:cNvSpPr>
            <a:spLocks noGrp="1"/>
          </p:cNvSpPr>
          <p:nvPr>
            <p:ph sz="quarter" idx="10" hasCustomPrompt="1"/>
          </p:nvPr>
        </p:nvSpPr>
        <p:spPr>
          <a:xfrm>
            <a:off x="383608" y="3206195"/>
            <a:ext cx="1512000" cy="1282682"/>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p:txBody>
      </p:sp>
      <p:sp>
        <p:nvSpPr>
          <p:cNvPr id="22" name="Text Placeholder 2"/>
          <p:cNvSpPr>
            <a:spLocks noGrp="1"/>
          </p:cNvSpPr>
          <p:nvPr>
            <p:ph type="body" sz="quarter" idx="22" hasCustomPrompt="1"/>
          </p:nvPr>
        </p:nvSpPr>
        <p:spPr>
          <a:xfrm>
            <a:off x="383608" y="2647283"/>
            <a:ext cx="1512000" cy="458885"/>
          </a:xfrm>
          <a:prstGeom prst="rect">
            <a:avLst/>
          </a:prstGeom>
        </p:spPr>
        <p:txBody>
          <a:bodyPr lIns="0" tIns="0" rIns="0" bIns="0">
            <a:noAutofit/>
          </a:bodyPr>
          <a:lstStyle>
            <a:lvl1pPr marL="0" indent="0" algn="l">
              <a:lnSpc>
                <a:spcPct val="100000"/>
              </a:lnSpc>
              <a:spcBef>
                <a:spcPts val="600"/>
              </a:spcBef>
              <a:buNone/>
              <a:defRPr lang="en-US" sz="14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71" name="Text Placeholder 2"/>
          <p:cNvSpPr>
            <a:spLocks noGrp="1"/>
          </p:cNvSpPr>
          <p:nvPr>
            <p:ph type="body" sz="quarter" idx="31" hasCustomPrompt="1"/>
          </p:nvPr>
        </p:nvSpPr>
        <p:spPr>
          <a:xfrm>
            <a:off x="2096884" y="2647283"/>
            <a:ext cx="1512000" cy="458885"/>
          </a:xfrm>
          <a:prstGeom prst="rect">
            <a:avLst/>
          </a:prstGeom>
        </p:spPr>
        <p:txBody>
          <a:bodyPr lIns="0" tIns="0" rIns="0" bIns="0">
            <a:noAutofit/>
          </a:bodyPr>
          <a:lstStyle>
            <a:lvl1pPr marL="0" indent="0" algn="l">
              <a:lnSpc>
                <a:spcPct val="100000"/>
              </a:lnSpc>
              <a:spcBef>
                <a:spcPts val="600"/>
              </a:spcBef>
              <a:buNone/>
              <a:defRPr lang="en-US" sz="14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76" name="Text Placeholder 2"/>
          <p:cNvSpPr>
            <a:spLocks noGrp="1"/>
          </p:cNvSpPr>
          <p:nvPr>
            <p:ph type="body" sz="quarter" idx="34" hasCustomPrompt="1"/>
          </p:nvPr>
        </p:nvSpPr>
        <p:spPr>
          <a:xfrm>
            <a:off x="3810160" y="2647283"/>
            <a:ext cx="1512000" cy="458885"/>
          </a:xfrm>
          <a:prstGeom prst="rect">
            <a:avLst/>
          </a:prstGeom>
        </p:spPr>
        <p:txBody>
          <a:bodyPr lIns="0" tIns="0" rIns="0" bIns="0">
            <a:noAutofit/>
          </a:bodyPr>
          <a:lstStyle>
            <a:lvl1pPr marL="0" indent="0" algn="l">
              <a:lnSpc>
                <a:spcPct val="100000"/>
              </a:lnSpc>
              <a:spcBef>
                <a:spcPts val="600"/>
              </a:spcBef>
              <a:buNone/>
              <a:defRPr lang="en-US" sz="14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81" name="Text Placeholder 2"/>
          <p:cNvSpPr>
            <a:spLocks noGrp="1"/>
          </p:cNvSpPr>
          <p:nvPr>
            <p:ph type="body" sz="quarter" idx="37" hasCustomPrompt="1"/>
          </p:nvPr>
        </p:nvSpPr>
        <p:spPr>
          <a:xfrm>
            <a:off x="5523436" y="2647283"/>
            <a:ext cx="1512000" cy="458885"/>
          </a:xfrm>
          <a:prstGeom prst="rect">
            <a:avLst/>
          </a:prstGeom>
        </p:spPr>
        <p:txBody>
          <a:bodyPr lIns="0" tIns="0" rIns="0" bIns="0">
            <a:noAutofit/>
          </a:bodyPr>
          <a:lstStyle>
            <a:lvl1pPr marL="0" indent="0" algn="l">
              <a:lnSpc>
                <a:spcPct val="100000"/>
              </a:lnSpc>
              <a:spcBef>
                <a:spcPts val="600"/>
              </a:spcBef>
              <a:buNone/>
              <a:defRPr lang="en-US" sz="14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34" name="Text Placeholder 4"/>
          <p:cNvSpPr>
            <a:spLocks noGrp="1"/>
          </p:cNvSpPr>
          <p:nvPr>
            <p:ph type="body" sz="quarter" idx="27" hasCustomPrompt="1"/>
          </p:nvPr>
        </p:nvSpPr>
        <p:spPr>
          <a:xfrm>
            <a:off x="383607" y="735013"/>
            <a:ext cx="8365106" cy="215900"/>
          </a:xfrm>
          <a:prstGeom prst="rect">
            <a:avLst/>
          </a:prstGeom>
        </p:spPr>
        <p:txBody>
          <a:bodyPr lIns="0" tIns="0" rIns="0" bIns="0">
            <a:noAutofit/>
          </a:bodyPr>
          <a:lstStyle>
            <a:lvl1pPr marL="0" indent="0" algn="l">
              <a:lnSpc>
                <a:spcPct val="100000"/>
              </a:lnSpc>
              <a:spcBef>
                <a:spcPts val="600"/>
              </a:spcBef>
              <a:buNone/>
              <a:defRPr lang="en-US" sz="18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add a subtitle or delete this placeholder if not needed</a:t>
            </a:r>
          </a:p>
        </p:txBody>
      </p:sp>
      <p:sp>
        <p:nvSpPr>
          <p:cNvPr id="27" name="Content Placeholder 2">
            <a:extLst>
              <a:ext uri="{FF2B5EF4-FFF2-40B4-BE49-F238E27FC236}">
                <a16:creationId xmlns:a16="http://schemas.microsoft.com/office/drawing/2014/main" id="{1D312E8C-BE32-5F45-A5AB-57FDA3272178}"/>
              </a:ext>
            </a:extLst>
          </p:cNvPr>
          <p:cNvSpPr>
            <a:spLocks noGrp="1"/>
          </p:cNvSpPr>
          <p:nvPr>
            <p:ph sz="quarter" idx="39" hasCustomPrompt="1"/>
          </p:nvPr>
        </p:nvSpPr>
        <p:spPr>
          <a:xfrm>
            <a:off x="2094383" y="3206194"/>
            <a:ext cx="1512000" cy="1282682"/>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p:txBody>
      </p:sp>
      <p:sp>
        <p:nvSpPr>
          <p:cNvPr id="28" name="Content Placeholder 2">
            <a:extLst>
              <a:ext uri="{FF2B5EF4-FFF2-40B4-BE49-F238E27FC236}">
                <a16:creationId xmlns:a16="http://schemas.microsoft.com/office/drawing/2014/main" id="{1D312E8C-BE32-5F45-A5AB-57FDA3272178}"/>
              </a:ext>
            </a:extLst>
          </p:cNvPr>
          <p:cNvSpPr>
            <a:spLocks noGrp="1"/>
          </p:cNvSpPr>
          <p:nvPr>
            <p:ph sz="quarter" idx="40" hasCustomPrompt="1"/>
          </p:nvPr>
        </p:nvSpPr>
        <p:spPr>
          <a:xfrm>
            <a:off x="3805158" y="3206193"/>
            <a:ext cx="1512000" cy="1282682"/>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p:txBody>
      </p:sp>
      <p:sp>
        <p:nvSpPr>
          <p:cNvPr id="29" name="Content Placeholder 2">
            <a:extLst>
              <a:ext uri="{FF2B5EF4-FFF2-40B4-BE49-F238E27FC236}">
                <a16:creationId xmlns:a16="http://schemas.microsoft.com/office/drawing/2014/main" id="{1D312E8C-BE32-5F45-A5AB-57FDA3272178}"/>
              </a:ext>
            </a:extLst>
          </p:cNvPr>
          <p:cNvSpPr>
            <a:spLocks noGrp="1"/>
          </p:cNvSpPr>
          <p:nvPr>
            <p:ph sz="quarter" idx="41" hasCustomPrompt="1"/>
          </p:nvPr>
        </p:nvSpPr>
        <p:spPr>
          <a:xfrm>
            <a:off x="5515933" y="3206192"/>
            <a:ext cx="1512000" cy="1282682"/>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p:txBody>
      </p:sp>
      <p:sp>
        <p:nvSpPr>
          <p:cNvPr id="40" name="Text Placeholder 23">
            <a:extLst>
              <a:ext uri="{FF2B5EF4-FFF2-40B4-BE49-F238E27FC236}">
                <a16:creationId xmlns:a16="http://schemas.microsoft.com/office/drawing/2014/main" id="{32F94577-9F18-DE4D-A0A9-9ADEBCA20A3E}"/>
              </a:ext>
            </a:extLst>
          </p:cNvPr>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41" name="Text Placeholder 26">
            <a:extLst>
              <a:ext uri="{FF2B5EF4-FFF2-40B4-BE49-F238E27FC236}">
                <a16:creationId xmlns:a16="http://schemas.microsoft.com/office/drawing/2014/main" id="{54052D44-6286-7A4C-A104-C5B58C0758F9}"/>
              </a:ext>
            </a:extLst>
          </p:cNvPr>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42" name="Text Placeholder 26">
            <a:extLst>
              <a:ext uri="{FF2B5EF4-FFF2-40B4-BE49-F238E27FC236}">
                <a16:creationId xmlns:a16="http://schemas.microsoft.com/office/drawing/2014/main" id="{6965F9F6-9582-3B44-8D17-4FB74185570B}"/>
              </a:ext>
            </a:extLst>
          </p:cNvPr>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43" name="Text Placeholder 26">
            <a:extLst>
              <a:ext uri="{FF2B5EF4-FFF2-40B4-BE49-F238E27FC236}">
                <a16:creationId xmlns:a16="http://schemas.microsoft.com/office/drawing/2014/main" id="{B5D6ACFC-59CB-2546-B161-36372765F6ED}"/>
              </a:ext>
            </a:extLst>
          </p:cNvPr>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44" name="Text Placeholder 26">
            <a:extLst>
              <a:ext uri="{FF2B5EF4-FFF2-40B4-BE49-F238E27FC236}">
                <a16:creationId xmlns:a16="http://schemas.microsoft.com/office/drawing/2014/main" id="{51B2DDAE-A441-1B46-8A20-9CD58571FFF0}"/>
              </a:ext>
            </a:extLst>
          </p:cNvPr>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45" name="Text Placeholder 26">
            <a:extLst>
              <a:ext uri="{FF2B5EF4-FFF2-40B4-BE49-F238E27FC236}">
                <a16:creationId xmlns:a16="http://schemas.microsoft.com/office/drawing/2014/main" id="{4A64439A-CBC6-004B-A46E-1316EF7EF0EF}"/>
              </a:ext>
            </a:extLst>
          </p:cNvPr>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46" name="Text Placeholder 26">
            <a:extLst>
              <a:ext uri="{FF2B5EF4-FFF2-40B4-BE49-F238E27FC236}">
                <a16:creationId xmlns:a16="http://schemas.microsoft.com/office/drawing/2014/main" id="{64BE1802-9887-084E-80D2-302F0CAE3E71}"/>
              </a:ext>
            </a:extLst>
          </p:cNvPr>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
        <p:nvSpPr>
          <p:cNvPr id="24" name="Picture Placeholder 6">
            <a:extLst>
              <a:ext uri="{FF2B5EF4-FFF2-40B4-BE49-F238E27FC236}">
                <a16:creationId xmlns:a16="http://schemas.microsoft.com/office/drawing/2014/main" id="{67F31111-9B73-994F-BE8C-C55388657C7A}"/>
              </a:ext>
            </a:extLst>
          </p:cNvPr>
          <p:cNvSpPr>
            <a:spLocks noGrp="1"/>
          </p:cNvSpPr>
          <p:nvPr>
            <p:ph type="pic" sz="quarter" idx="21" hasCustomPrompt="1"/>
          </p:nvPr>
        </p:nvSpPr>
        <p:spPr>
          <a:xfrm>
            <a:off x="383608" y="1253100"/>
            <a:ext cx="1512000" cy="1176774"/>
          </a:xfrm>
          <a:prstGeom prst="rect">
            <a:avLst/>
          </a:prstGeom>
          <a:solidFill>
            <a:schemeClr val="bg1">
              <a:lumMod val="95000"/>
            </a:schemeClr>
          </a:solidFill>
        </p:spPr>
        <p:txBody>
          <a:bodyPr lIns="0" tIns="0" rIns="0" bIns="0" anchor="ctr">
            <a:noAutofit/>
          </a:bodyPr>
          <a:lstStyle>
            <a:lvl1pPr marL="0" marR="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bg2"/>
                </a:solidFill>
                <a:latin typeface="+mn-lt"/>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on the icon </a:t>
            </a:r>
            <a:br>
              <a:rPr lang="en-US" dirty="0"/>
            </a:br>
            <a:r>
              <a:rPr lang="en-US" dirty="0"/>
              <a:t>to add a picture</a:t>
            </a:r>
          </a:p>
        </p:txBody>
      </p:sp>
      <p:sp>
        <p:nvSpPr>
          <p:cNvPr id="25" name="Picture Placeholder 6">
            <a:extLst>
              <a:ext uri="{FF2B5EF4-FFF2-40B4-BE49-F238E27FC236}">
                <a16:creationId xmlns:a16="http://schemas.microsoft.com/office/drawing/2014/main" id="{25E0286D-50C3-EE4F-A08D-A45D27C90585}"/>
              </a:ext>
            </a:extLst>
          </p:cNvPr>
          <p:cNvSpPr>
            <a:spLocks noGrp="1"/>
          </p:cNvSpPr>
          <p:nvPr>
            <p:ph type="pic" sz="quarter" idx="42" hasCustomPrompt="1"/>
          </p:nvPr>
        </p:nvSpPr>
        <p:spPr>
          <a:xfrm>
            <a:off x="2096884" y="1253867"/>
            <a:ext cx="1512000" cy="1176774"/>
          </a:xfrm>
          <a:prstGeom prst="rect">
            <a:avLst/>
          </a:prstGeom>
          <a:solidFill>
            <a:schemeClr val="bg1">
              <a:lumMod val="95000"/>
            </a:schemeClr>
          </a:solidFill>
        </p:spPr>
        <p:txBody>
          <a:bodyPr lIns="0" tIns="0" rIns="0" bIns="0" anchor="ctr">
            <a:noAutofit/>
          </a:bodyPr>
          <a:lstStyle>
            <a:lvl1pPr marL="0" marR="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bg2"/>
                </a:solidFill>
                <a:latin typeface="+mn-lt"/>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on the icon </a:t>
            </a:r>
            <a:br>
              <a:rPr lang="en-US" dirty="0"/>
            </a:br>
            <a:r>
              <a:rPr lang="en-US" dirty="0"/>
              <a:t>to add a picture</a:t>
            </a:r>
          </a:p>
        </p:txBody>
      </p:sp>
      <p:sp>
        <p:nvSpPr>
          <p:cNvPr id="26" name="Picture Placeholder 6">
            <a:extLst>
              <a:ext uri="{FF2B5EF4-FFF2-40B4-BE49-F238E27FC236}">
                <a16:creationId xmlns:a16="http://schemas.microsoft.com/office/drawing/2014/main" id="{13E1438A-7205-A64F-9BA2-15966D25191B}"/>
              </a:ext>
            </a:extLst>
          </p:cNvPr>
          <p:cNvSpPr>
            <a:spLocks noGrp="1"/>
          </p:cNvSpPr>
          <p:nvPr>
            <p:ph type="pic" sz="quarter" idx="43" hasCustomPrompt="1"/>
          </p:nvPr>
        </p:nvSpPr>
        <p:spPr>
          <a:xfrm>
            <a:off x="3810160" y="1254634"/>
            <a:ext cx="1512000" cy="1176774"/>
          </a:xfrm>
          <a:prstGeom prst="rect">
            <a:avLst/>
          </a:prstGeom>
          <a:solidFill>
            <a:schemeClr val="bg1">
              <a:lumMod val="95000"/>
            </a:schemeClr>
          </a:solidFill>
        </p:spPr>
        <p:txBody>
          <a:bodyPr lIns="0" tIns="0" rIns="0" bIns="0" anchor="ctr">
            <a:noAutofit/>
          </a:bodyPr>
          <a:lstStyle>
            <a:lvl1pPr marL="0" marR="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bg2"/>
                </a:solidFill>
                <a:latin typeface="+mn-lt"/>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on the icon </a:t>
            </a:r>
            <a:br>
              <a:rPr lang="en-US" dirty="0"/>
            </a:br>
            <a:r>
              <a:rPr lang="en-US" dirty="0"/>
              <a:t>to add a picture</a:t>
            </a:r>
          </a:p>
        </p:txBody>
      </p:sp>
      <p:sp>
        <p:nvSpPr>
          <p:cNvPr id="30" name="Picture Placeholder 6">
            <a:extLst>
              <a:ext uri="{FF2B5EF4-FFF2-40B4-BE49-F238E27FC236}">
                <a16:creationId xmlns:a16="http://schemas.microsoft.com/office/drawing/2014/main" id="{D2F8F7FC-F872-9A4D-880C-DFB2B6BF2FC9}"/>
              </a:ext>
            </a:extLst>
          </p:cNvPr>
          <p:cNvSpPr>
            <a:spLocks noGrp="1"/>
          </p:cNvSpPr>
          <p:nvPr>
            <p:ph type="pic" sz="quarter" idx="44" hasCustomPrompt="1"/>
          </p:nvPr>
        </p:nvSpPr>
        <p:spPr>
          <a:xfrm>
            <a:off x="5523436" y="1255401"/>
            <a:ext cx="1512000" cy="1176774"/>
          </a:xfrm>
          <a:prstGeom prst="rect">
            <a:avLst/>
          </a:prstGeom>
          <a:solidFill>
            <a:schemeClr val="bg1">
              <a:lumMod val="95000"/>
            </a:schemeClr>
          </a:solidFill>
        </p:spPr>
        <p:txBody>
          <a:bodyPr lIns="0" tIns="0" rIns="0" bIns="0" anchor="ctr">
            <a:noAutofit/>
          </a:bodyPr>
          <a:lstStyle>
            <a:lvl1pPr marL="0" marR="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bg2"/>
                </a:solidFill>
                <a:latin typeface="+mn-lt"/>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on the icon </a:t>
            </a:r>
            <a:br>
              <a:rPr lang="en-US" dirty="0"/>
            </a:br>
            <a:r>
              <a:rPr lang="en-US" dirty="0"/>
              <a:t>to add a picture</a:t>
            </a:r>
          </a:p>
        </p:txBody>
      </p:sp>
      <p:sp>
        <p:nvSpPr>
          <p:cNvPr id="23" name="Text Placeholder 2">
            <a:extLst>
              <a:ext uri="{FF2B5EF4-FFF2-40B4-BE49-F238E27FC236}">
                <a16:creationId xmlns:a16="http://schemas.microsoft.com/office/drawing/2014/main" id="{46183151-3EA5-B14B-8BAA-DEB957261212}"/>
              </a:ext>
            </a:extLst>
          </p:cNvPr>
          <p:cNvSpPr>
            <a:spLocks noGrp="1"/>
          </p:cNvSpPr>
          <p:nvPr>
            <p:ph type="body" sz="quarter" idx="45" hasCustomPrompt="1"/>
          </p:nvPr>
        </p:nvSpPr>
        <p:spPr>
          <a:xfrm>
            <a:off x="7236713" y="2644982"/>
            <a:ext cx="1512000" cy="458885"/>
          </a:xfrm>
          <a:prstGeom prst="rect">
            <a:avLst/>
          </a:prstGeom>
        </p:spPr>
        <p:txBody>
          <a:bodyPr lIns="0" tIns="0" rIns="0" bIns="0">
            <a:noAutofit/>
          </a:bodyPr>
          <a:lstStyle>
            <a:lvl1pPr marL="0" indent="0" algn="l">
              <a:lnSpc>
                <a:spcPct val="100000"/>
              </a:lnSpc>
              <a:spcBef>
                <a:spcPts val="600"/>
              </a:spcBef>
              <a:buNone/>
              <a:defRPr lang="en-US" sz="14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31" name="Content Placeholder 2">
            <a:extLst>
              <a:ext uri="{FF2B5EF4-FFF2-40B4-BE49-F238E27FC236}">
                <a16:creationId xmlns:a16="http://schemas.microsoft.com/office/drawing/2014/main" id="{A5533BCC-E443-5045-AE97-25835E0CD121}"/>
              </a:ext>
            </a:extLst>
          </p:cNvPr>
          <p:cNvSpPr>
            <a:spLocks noGrp="1"/>
          </p:cNvSpPr>
          <p:nvPr>
            <p:ph sz="quarter" idx="46" hasCustomPrompt="1"/>
          </p:nvPr>
        </p:nvSpPr>
        <p:spPr>
          <a:xfrm>
            <a:off x="7226709" y="3203891"/>
            <a:ext cx="1512000" cy="1282682"/>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p:txBody>
      </p:sp>
      <p:sp>
        <p:nvSpPr>
          <p:cNvPr id="32" name="Picture Placeholder 6">
            <a:extLst>
              <a:ext uri="{FF2B5EF4-FFF2-40B4-BE49-F238E27FC236}">
                <a16:creationId xmlns:a16="http://schemas.microsoft.com/office/drawing/2014/main" id="{5F0A1A9F-D759-624F-B353-9EE6AE93350E}"/>
              </a:ext>
            </a:extLst>
          </p:cNvPr>
          <p:cNvSpPr>
            <a:spLocks noGrp="1"/>
          </p:cNvSpPr>
          <p:nvPr>
            <p:ph type="pic" sz="quarter" idx="47" hasCustomPrompt="1"/>
          </p:nvPr>
        </p:nvSpPr>
        <p:spPr>
          <a:xfrm>
            <a:off x="7236713" y="1253100"/>
            <a:ext cx="1512000" cy="1176774"/>
          </a:xfrm>
          <a:prstGeom prst="rect">
            <a:avLst/>
          </a:prstGeom>
          <a:solidFill>
            <a:schemeClr val="bg1">
              <a:lumMod val="95000"/>
            </a:schemeClr>
          </a:solidFill>
        </p:spPr>
        <p:txBody>
          <a:bodyPr lIns="0" tIns="0" rIns="0" bIns="0" anchor="ctr">
            <a:noAutofit/>
          </a:bodyPr>
          <a:lstStyle>
            <a:lvl1pPr marL="0" marR="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bg2"/>
                </a:solidFill>
                <a:latin typeface="+mn-lt"/>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on the icon </a:t>
            </a:r>
            <a:br>
              <a:rPr lang="en-US" dirty="0"/>
            </a:br>
            <a:r>
              <a:rPr lang="en-US" dirty="0"/>
              <a:t>to add a picture</a:t>
            </a:r>
          </a:p>
        </p:txBody>
      </p:sp>
    </p:spTree>
    <p:extLst>
      <p:ext uri="{BB962C8B-B14F-4D97-AF65-F5344CB8AC3E}">
        <p14:creationId xmlns:p14="http://schemas.microsoft.com/office/powerpoint/2010/main" val="23837830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4 colums wo pics">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C495203F-FA6E-0C44-BB69-AF955CA6C5D3}"/>
              </a:ext>
            </a:extLst>
          </p:cNvPr>
          <p:cNvSpPr>
            <a:spLocks noGrp="1"/>
          </p:cNvSpPr>
          <p:nvPr>
            <p:ph type="title" hasCustomPrompt="1"/>
          </p:nvPr>
        </p:nvSpPr>
        <p:spPr>
          <a:xfrm>
            <a:off x="383607" y="237316"/>
            <a:ext cx="8365106" cy="713597"/>
          </a:xfrm>
          <a:prstGeom prst="rect">
            <a:avLst/>
          </a:prstGeom>
        </p:spPr>
        <p:txBody>
          <a:bodyPr vert="horz" lIns="0" tIns="0" rIns="0" bIns="0" rtlCol="0" anchor="t" anchorCtr="0">
            <a:noAutofit/>
          </a:bodyPr>
          <a:lstStyle>
            <a:lvl1pPr algn="l">
              <a:defRPr>
                <a:latin typeface="+mj-lt"/>
              </a:defRPr>
            </a:lvl1pPr>
          </a:lstStyle>
          <a:p>
            <a:r>
              <a:rPr lang="en-US" dirty="0"/>
              <a:t>Click to add a title</a:t>
            </a:r>
          </a:p>
        </p:txBody>
      </p:sp>
      <p:sp>
        <p:nvSpPr>
          <p:cNvPr id="35" name="Text Placeholder 2"/>
          <p:cNvSpPr>
            <a:spLocks noGrp="1"/>
          </p:cNvSpPr>
          <p:nvPr>
            <p:ph type="body" sz="quarter" idx="28" hasCustomPrompt="1"/>
          </p:nvPr>
        </p:nvSpPr>
        <p:spPr>
          <a:xfrm>
            <a:off x="384175" y="1166813"/>
            <a:ext cx="8364538" cy="369151"/>
          </a:xfrm>
          <a:prstGeom prst="rect">
            <a:avLst/>
          </a:prstGeom>
        </p:spPr>
        <p:txBody>
          <a:bodyPr lIns="0" tIns="0" rIns="0" bIns="0">
            <a:noAutofit/>
          </a:bodyPr>
          <a:lstStyle>
            <a:lvl1pPr marL="0" indent="0" algn="l">
              <a:lnSpc>
                <a:spcPct val="100000"/>
              </a:lnSpc>
              <a:spcBef>
                <a:spcPts val="600"/>
              </a:spcBef>
              <a:buNone/>
              <a:defRPr lang="en-US" sz="14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lead or delete this placeholder if not needed</a:t>
            </a:r>
          </a:p>
        </p:txBody>
      </p:sp>
      <p:sp>
        <p:nvSpPr>
          <p:cNvPr id="21" name="Content Placeholder 2">
            <a:extLst>
              <a:ext uri="{FF2B5EF4-FFF2-40B4-BE49-F238E27FC236}">
                <a16:creationId xmlns:a16="http://schemas.microsoft.com/office/drawing/2014/main" id="{1D312E8C-BE32-5F45-A5AB-57FDA3272178}"/>
              </a:ext>
            </a:extLst>
          </p:cNvPr>
          <p:cNvSpPr>
            <a:spLocks noGrp="1"/>
          </p:cNvSpPr>
          <p:nvPr>
            <p:ph sz="quarter" idx="10" hasCustomPrompt="1"/>
          </p:nvPr>
        </p:nvSpPr>
        <p:spPr>
          <a:xfrm>
            <a:off x="383607" y="2755021"/>
            <a:ext cx="1899760" cy="1796341"/>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2" name="Text Placeholder 2"/>
          <p:cNvSpPr>
            <a:spLocks noGrp="1"/>
          </p:cNvSpPr>
          <p:nvPr>
            <p:ph type="body" sz="quarter" idx="22" hasCustomPrompt="1"/>
          </p:nvPr>
        </p:nvSpPr>
        <p:spPr>
          <a:xfrm>
            <a:off x="383607" y="1751864"/>
            <a:ext cx="1899760" cy="466003"/>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31" name="Text Placeholder 2"/>
          <p:cNvSpPr>
            <a:spLocks noGrp="1"/>
          </p:cNvSpPr>
          <p:nvPr>
            <p:ph type="body" sz="quarter" idx="29" hasCustomPrompt="1"/>
          </p:nvPr>
        </p:nvSpPr>
        <p:spPr>
          <a:xfrm>
            <a:off x="383607" y="2270178"/>
            <a:ext cx="1899760" cy="359584"/>
          </a:xfrm>
          <a:prstGeom prst="rect">
            <a:avLst/>
          </a:prstGeom>
        </p:spPr>
        <p:txBody>
          <a:bodyPr lIns="0" tIns="0" rIns="0" bIns="0">
            <a:noAutofit/>
          </a:bodyPr>
          <a:lstStyle>
            <a:lvl1pPr marL="0" indent="0" algn="l">
              <a:lnSpc>
                <a:spcPct val="100000"/>
              </a:lnSpc>
              <a:spcBef>
                <a:spcPts val="600"/>
              </a:spcBef>
              <a:buNone/>
              <a:defRPr lang="en-US" sz="12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subtitle</a:t>
            </a:r>
          </a:p>
        </p:txBody>
      </p:sp>
      <p:sp>
        <p:nvSpPr>
          <p:cNvPr id="71" name="Text Placeholder 2"/>
          <p:cNvSpPr>
            <a:spLocks noGrp="1"/>
          </p:cNvSpPr>
          <p:nvPr>
            <p:ph type="body" sz="quarter" idx="31" hasCustomPrompt="1"/>
          </p:nvPr>
        </p:nvSpPr>
        <p:spPr>
          <a:xfrm>
            <a:off x="2538722" y="1751864"/>
            <a:ext cx="1899760" cy="466003"/>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72" name="Text Placeholder 2"/>
          <p:cNvSpPr>
            <a:spLocks noGrp="1"/>
          </p:cNvSpPr>
          <p:nvPr>
            <p:ph type="body" sz="quarter" idx="32" hasCustomPrompt="1"/>
          </p:nvPr>
        </p:nvSpPr>
        <p:spPr>
          <a:xfrm>
            <a:off x="2538722" y="2270178"/>
            <a:ext cx="1899760" cy="359584"/>
          </a:xfrm>
          <a:prstGeom prst="rect">
            <a:avLst/>
          </a:prstGeom>
        </p:spPr>
        <p:txBody>
          <a:bodyPr lIns="0" tIns="0" rIns="0" bIns="0">
            <a:noAutofit/>
          </a:bodyPr>
          <a:lstStyle>
            <a:lvl1pPr marL="0" indent="0" algn="l">
              <a:lnSpc>
                <a:spcPct val="100000"/>
              </a:lnSpc>
              <a:spcBef>
                <a:spcPts val="600"/>
              </a:spcBef>
              <a:buNone/>
              <a:defRPr lang="en-US" sz="12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subtitle</a:t>
            </a:r>
          </a:p>
        </p:txBody>
      </p:sp>
      <p:sp>
        <p:nvSpPr>
          <p:cNvPr id="76" name="Text Placeholder 2"/>
          <p:cNvSpPr>
            <a:spLocks noGrp="1"/>
          </p:cNvSpPr>
          <p:nvPr>
            <p:ph type="body" sz="quarter" idx="34" hasCustomPrompt="1"/>
          </p:nvPr>
        </p:nvSpPr>
        <p:spPr>
          <a:xfrm>
            <a:off x="4693837" y="1751864"/>
            <a:ext cx="1899760" cy="466003"/>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77" name="Text Placeholder 2"/>
          <p:cNvSpPr>
            <a:spLocks noGrp="1"/>
          </p:cNvSpPr>
          <p:nvPr>
            <p:ph type="body" sz="quarter" idx="35" hasCustomPrompt="1"/>
          </p:nvPr>
        </p:nvSpPr>
        <p:spPr>
          <a:xfrm>
            <a:off x="4693837" y="2270178"/>
            <a:ext cx="1899760" cy="359584"/>
          </a:xfrm>
          <a:prstGeom prst="rect">
            <a:avLst/>
          </a:prstGeom>
        </p:spPr>
        <p:txBody>
          <a:bodyPr lIns="0" tIns="0" rIns="0" bIns="0">
            <a:noAutofit/>
          </a:bodyPr>
          <a:lstStyle>
            <a:lvl1pPr marL="0" indent="0" algn="l">
              <a:lnSpc>
                <a:spcPct val="100000"/>
              </a:lnSpc>
              <a:spcBef>
                <a:spcPts val="600"/>
              </a:spcBef>
              <a:buNone/>
              <a:defRPr lang="en-US" sz="12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subtitle</a:t>
            </a:r>
          </a:p>
        </p:txBody>
      </p:sp>
      <p:sp>
        <p:nvSpPr>
          <p:cNvPr id="81" name="Text Placeholder 2"/>
          <p:cNvSpPr>
            <a:spLocks noGrp="1"/>
          </p:cNvSpPr>
          <p:nvPr>
            <p:ph type="body" sz="quarter" idx="37" hasCustomPrompt="1"/>
          </p:nvPr>
        </p:nvSpPr>
        <p:spPr>
          <a:xfrm>
            <a:off x="6848953" y="1751864"/>
            <a:ext cx="1899760" cy="466003"/>
          </a:xfrm>
          <a:prstGeom prst="rect">
            <a:avLst/>
          </a:prstGeom>
        </p:spPr>
        <p:txBody>
          <a:bodyPr lIns="0" tIns="0" rIns="0" bIns="0">
            <a:noAutofit/>
          </a:bodyPr>
          <a:lstStyle>
            <a:lvl1pPr marL="0" marR="0" indent="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lang="en-US" sz="16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82" name="Text Placeholder 2"/>
          <p:cNvSpPr>
            <a:spLocks noGrp="1"/>
          </p:cNvSpPr>
          <p:nvPr>
            <p:ph type="body" sz="quarter" idx="38" hasCustomPrompt="1"/>
          </p:nvPr>
        </p:nvSpPr>
        <p:spPr>
          <a:xfrm>
            <a:off x="6848953" y="2270178"/>
            <a:ext cx="1899760" cy="359584"/>
          </a:xfrm>
          <a:prstGeom prst="rect">
            <a:avLst/>
          </a:prstGeom>
        </p:spPr>
        <p:txBody>
          <a:bodyPr lIns="0" tIns="0" rIns="0" bIns="0">
            <a:noAutofit/>
          </a:bodyPr>
          <a:lstStyle>
            <a:lvl1pPr marL="0" indent="0" algn="l">
              <a:lnSpc>
                <a:spcPct val="100000"/>
              </a:lnSpc>
              <a:spcBef>
                <a:spcPts val="600"/>
              </a:spcBef>
              <a:buNone/>
              <a:defRPr lang="en-US" sz="12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subtitle</a:t>
            </a:r>
          </a:p>
        </p:txBody>
      </p:sp>
      <p:sp>
        <p:nvSpPr>
          <p:cNvPr id="34" name="Text Placeholder 4"/>
          <p:cNvSpPr>
            <a:spLocks noGrp="1"/>
          </p:cNvSpPr>
          <p:nvPr>
            <p:ph type="body" sz="quarter" idx="27" hasCustomPrompt="1"/>
          </p:nvPr>
        </p:nvSpPr>
        <p:spPr>
          <a:xfrm>
            <a:off x="383607" y="735013"/>
            <a:ext cx="8365106" cy="215900"/>
          </a:xfrm>
          <a:prstGeom prst="rect">
            <a:avLst/>
          </a:prstGeom>
        </p:spPr>
        <p:txBody>
          <a:bodyPr lIns="0" tIns="0" rIns="0" bIns="0">
            <a:noAutofit/>
          </a:bodyPr>
          <a:lstStyle>
            <a:lvl1pPr marL="0" indent="0" algn="l">
              <a:lnSpc>
                <a:spcPct val="100000"/>
              </a:lnSpc>
              <a:spcBef>
                <a:spcPts val="600"/>
              </a:spcBef>
              <a:buNone/>
              <a:defRPr lang="en-US" sz="18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add a subtitle or delete this placeholder if not needed</a:t>
            </a:r>
          </a:p>
        </p:txBody>
      </p:sp>
      <p:sp>
        <p:nvSpPr>
          <p:cNvPr id="27" name="Content Placeholder 2">
            <a:extLst>
              <a:ext uri="{FF2B5EF4-FFF2-40B4-BE49-F238E27FC236}">
                <a16:creationId xmlns:a16="http://schemas.microsoft.com/office/drawing/2014/main" id="{1D312E8C-BE32-5F45-A5AB-57FDA3272178}"/>
              </a:ext>
            </a:extLst>
          </p:cNvPr>
          <p:cNvSpPr>
            <a:spLocks noGrp="1"/>
          </p:cNvSpPr>
          <p:nvPr>
            <p:ph sz="quarter" idx="39" hasCustomPrompt="1"/>
          </p:nvPr>
        </p:nvSpPr>
        <p:spPr>
          <a:xfrm>
            <a:off x="2538722" y="2755020"/>
            <a:ext cx="1899760" cy="1796341"/>
          </a:xfrm>
          <a:prstGeom prst="rect">
            <a:avLst/>
          </a:prstGeom>
        </p:spPr>
        <p:txBody>
          <a:bodyPr lIns="0" tIns="0" rIns="0" bIns="0">
            <a:noAutofit/>
          </a:bodyPr>
          <a:lstStyle>
            <a:lvl1pPr marL="144000" marR="0" indent="-144000" algn="l" defTabSz="685800" rtl="0" eaLnBrk="1" fontAlgn="auto" latinLnBrk="0" hangingPunct="1">
              <a:lnSpc>
                <a:spcPct val="100000"/>
              </a:lnSpc>
              <a:spcBef>
                <a:spcPts val="600"/>
              </a:spcBef>
              <a:spcAft>
                <a:spcPts val="0"/>
              </a:spcAft>
              <a:buClrTx/>
              <a:buSzTx/>
              <a:buFont typeface="Wingdings" panose="05000000000000000000" pitchFamily="2" charset="2"/>
              <a:buChar char="§"/>
              <a:tabLst/>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a:p>
            <a:pPr lvl="0"/>
            <a:r>
              <a:rPr lang="en-GB" dirty="0"/>
              <a:t>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8" name="Content Placeholder 2">
            <a:extLst>
              <a:ext uri="{FF2B5EF4-FFF2-40B4-BE49-F238E27FC236}">
                <a16:creationId xmlns:a16="http://schemas.microsoft.com/office/drawing/2014/main" id="{1D312E8C-BE32-5F45-A5AB-57FDA3272178}"/>
              </a:ext>
            </a:extLst>
          </p:cNvPr>
          <p:cNvSpPr>
            <a:spLocks noGrp="1"/>
          </p:cNvSpPr>
          <p:nvPr>
            <p:ph sz="quarter" idx="40" hasCustomPrompt="1"/>
          </p:nvPr>
        </p:nvSpPr>
        <p:spPr>
          <a:xfrm>
            <a:off x="4693837" y="2755019"/>
            <a:ext cx="1899760" cy="1796341"/>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9" name="Content Placeholder 2">
            <a:extLst>
              <a:ext uri="{FF2B5EF4-FFF2-40B4-BE49-F238E27FC236}">
                <a16:creationId xmlns:a16="http://schemas.microsoft.com/office/drawing/2014/main" id="{1D312E8C-BE32-5F45-A5AB-57FDA3272178}"/>
              </a:ext>
            </a:extLst>
          </p:cNvPr>
          <p:cNvSpPr>
            <a:spLocks noGrp="1"/>
          </p:cNvSpPr>
          <p:nvPr>
            <p:ph sz="quarter" idx="41" hasCustomPrompt="1"/>
          </p:nvPr>
        </p:nvSpPr>
        <p:spPr>
          <a:xfrm>
            <a:off x="6848953" y="2755018"/>
            <a:ext cx="1899760" cy="1796341"/>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0" name="Text Placeholder 23">
            <a:extLst>
              <a:ext uri="{FF2B5EF4-FFF2-40B4-BE49-F238E27FC236}">
                <a16:creationId xmlns:a16="http://schemas.microsoft.com/office/drawing/2014/main" id="{32F94577-9F18-DE4D-A0A9-9ADEBCA20A3E}"/>
              </a:ext>
            </a:extLst>
          </p:cNvPr>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41" name="Text Placeholder 26">
            <a:extLst>
              <a:ext uri="{FF2B5EF4-FFF2-40B4-BE49-F238E27FC236}">
                <a16:creationId xmlns:a16="http://schemas.microsoft.com/office/drawing/2014/main" id="{54052D44-6286-7A4C-A104-C5B58C0758F9}"/>
              </a:ext>
            </a:extLst>
          </p:cNvPr>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42" name="Text Placeholder 26">
            <a:extLst>
              <a:ext uri="{FF2B5EF4-FFF2-40B4-BE49-F238E27FC236}">
                <a16:creationId xmlns:a16="http://schemas.microsoft.com/office/drawing/2014/main" id="{6965F9F6-9582-3B44-8D17-4FB74185570B}"/>
              </a:ext>
            </a:extLst>
          </p:cNvPr>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43" name="Text Placeholder 26">
            <a:extLst>
              <a:ext uri="{FF2B5EF4-FFF2-40B4-BE49-F238E27FC236}">
                <a16:creationId xmlns:a16="http://schemas.microsoft.com/office/drawing/2014/main" id="{B5D6ACFC-59CB-2546-B161-36372765F6ED}"/>
              </a:ext>
            </a:extLst>
          </p:cNvPr>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44" name="Text Placeholder 26">
            <a:extLst>
              <a:ext uri="{FF2B5EF4-FFF2-40B4-BE49-F238E27FC236}">
                <a16:creationId xmlns:a16="http://schemas.microsoft.com/office/drawing/2014/main" id="{51B2DDAE-A441-1B46-8A20-9CD58571FFF0}"/>
              </a:ext>
            </a:extLst>
          </p:cNvPr>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45" name="Text Placeholder 26">
            <a:extLst>
              <a:ext uri="{FF2B5EF4-FFF2-40B4-BE49-F238E27FC236}">
                <a16:creationId xmlns:a16="http://schemas.microsoft.com/office/drawing/2014/main" id="{4A64439A-CBC6-004B-A46E-1316EF7EF0EF}"/>
              </a:ext>
            </a:extLst>
          </p:cNvPr>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46" name="Text Placeholder 26">
            <a:extLst>
              <a:ext uri="{FF2B5EF4-FFF2-40B4-BE49-F238E27FC236}">
                <a16:creationId xmlns:a16="http://schemas.microsoft.com/office/drawing/2014/main" id="{64BE1802-9887-084E-80D2-302F0CAE3E71}"/>
              </a:ext>
            </a:extLst>
          </p:cNvPr>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Tree>
    <p:extLst>
      <p:ext uri="{BB962C8B-B14F-4D97-AF65-F5344CB8AC3E}">
        <p14:creationId xmlns:p14="http://schemas.microsoft.com/office/powerpoint/2010/main" val="28713283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4679950" y="232215"/>
            <a:ext cx="4464050" cy="4319147"/>
          </a:xfrm>
          <a:prstGeom prst="rect">
            <a:avLst/>
          </a:prstGeom>
          <a:solidFill>
            <a:schemeClr val="bg1">
              <a:lumMod val="95000"/>
            </a:schemeClr>
          </a:solidFill>
        </p:spPr>
        <p:txBody>
          <a:bodyPr lIns="0" tIns="0" rIns="0" bIns="0" anchor="ctr">
            <a:noAutofit/>
          </a:bodyPr>
          <a:lstStyle>
            <a:lvl1pPr marL="0" indent="0" algn="ctr">
              <a:lnSpc>
                <a:spcPct val="100000"/>
              </a:lnSpc>
              <a:spcBef>
                <a:spcPts val="0"/>
              </a:spcBef>
              <a:buNone/>
              <a:defRPr sz="900">
                <a:solidFill>
                  <a:schemeClr val="bg2"/>
                </a:solidFill>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on the icon to add a picture</a:t>
            </a:r>
          </a:p>
        </p:txBody>
      </p:sp>
      <p:sp>
        <p:nvSpPr>
          <p:cNvPr id="5" name="Title 1">
            <a:extLst>
              <a:ext uri="{FF2B5EF4-FFF2-40B4-BE49-F238E27FC236}">
                <a16:creationId xmlns:a16="http://schemas.microsoft.com/office/drawing/2014/main" id="{6AB8503B-202C-F74A-92E0-21BBEDB5F56E}"/>
              </a:ext>
            </a:extLst>
          </p:cNvPr>
          <p:cNvSpPr>
            <a:spLocks noGrp="1"/>
          </p:cNvSpPr>
          <p:nvPr>
            <p:ph type="title" hasCustomPrompt="1"/>
          </p:nvPr>
        </p:nvSpPr>
        <p:spPr>
          <a:xfrm>
            <a:off x="385733" y="237758"/>
            <a:ext cx="4078317" cy="713155"/>
          </a:xfrm>
        </p:spPr>
        <p:txBody>
          <a:bodyPr>
            <a:noAutofit/>
          </a:bodyPr>
          <a:lstStyle>
            <a:lvl1pPr>
              <a:defRPr>
                <a:latin typeface="+mj-lt"/>
              </a:defRPr>
            </a:lvl1pPr>
          </a:lstStyle>
          <a:p>
            <a:r>
              <a:rPr lang="en-US" dirty="0"/>
              <a:t>Click to add a title</a:t>
            </a:r>
          </a:p>
        </p:txBody>
      </p:sp>
      <p:sp>
        <p:nvSpPr>
          <p:cNvPr id="19" name="Content Placeholder 2">
            <a:extLst>
              <a:ext uri="{FF2B5EF4-FFF2-40B4-BE49-F238E27FC236}">
                <a16:creationId xmlns:a16="http://schemas.microsoft.com/office/drawing/2014/main" id="{1D312E8C-BE32-5F45-A5AB-57FDA3272178}"/>
              </a:ext>
            </a:extLst>
          </p:cNvPr>
          <p:cNvSpPr>
            <a:spLocks noGrp="1"/>
          </p:cNvSpPr>
          <p:nvPr>
            <p:ph sz="quarter" idx="10" hasCustomPrompt="1"/>
          </p:nvPr>
        </p:nvSpPr>
        <p:spPr>
          <a:xfrm>
            <a:off x="374651" y="1166813"/>
            <a:ext cx="4089400" cy="3384549"/>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23">
            <a:extLst>
              <a:ext uri="{FF2B5EF4-FFF2-40B4-BE49-F238E27FC236}">
                <a16:creationId xmlns:a16="http://schemas.microsoft.com/office/drawing/2014/main" id="{3255B7D1-1ADA-5440-ACAE-35867F35FBD9}"/>
              </a:ext>
            </a:extLst>
          </p:cNvPr>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13" name="Text Placeholder 26">
            <a:extLst>
              <a:ext uri="{FF2B5EF4-FFF2-40B4-BE49-F238E27FC236}">
                <a16:creationId xmlns:a16="http://schemas.microsoft.com/office/drawing/2014/main" id="{92BB8651-83AC-5847-86B8-81E96E6E04C4}"/>
              </a:ext>
            </a:extLst>
          </p:cNvPr>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14" name="Text Placeholder 26">
            <a:extLst>
              <a:ext uri="{FF2B5EF4-FFF2-40B4-BE49-F238E27FC236}">
                <a16:creationId xmlns:a16="http://schemas.microsoft.com/office/drawing/2014/main" id="{F0B8959D-AB0B-A246-8536-33D36E70910A}"/>
              </a:ext>
            </a:extLst>
          </p:cNvPr>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15" name="Text Placeholder 26">
            <a:extLst>
              <a:ext uri="{FF2B5EF4-FFF2-40B4-BE49-F238E27FC236}">
                <a16:creationId xmlns:a16="http://schemas.microsoft.com/office/drawing/2014/main" id="{1308344B-214F-8C4E-AA42-4562790E777A}"/>
              </a:ext>
            </a:extLst>
          </p:cNvPr>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22" name="Text Placeholder 26">
            <a:extLst>
              <a:ext uri="{FF2B5EF4-FFF2-40B4-BE49-F238E27FC236}">
                <a16:creationId xmlns:a16="http://schemas.microsoft.com/office/drawing/2014/main" id="{29764C37-ED1D-404B-B18B-22523F137735}"/>
              </a:ext>
            </a:extLst>
          </p:cNvPr>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25" name="Text Placeholder 26">
            <a:extLst>
              <a:ext uri="{FF2B5EF4-FFF2-40B4-BE49-F238E27FC236}">
                <a16:creationId xmlns:a16="http://schemas.microsoft.com/office/drawing/2014/main" id="{9704ADAC-9109-8F4E-89D8-03CCB6209DCD}"/>
              </a:ext>
            </a:extLst>
          </p:cNvPr>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26" name="Text Placeholder 26">
            <a:extLst>
              <a:ext uri="{FF2B5EF4-FFF2-40B4-BE49-F238E27FC236}">
                <a16:creationId xmlns:a16="http://schemas.microsoft.com/office/drawing/2014/main" id="{2D07C9D7-31B4-134A-9CE4-F90F87AE575F}"/>
              </a:ext>
            </a:extLst>
          </p:cNvPr>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Tree>
    <p:extLst>
      <p:ext uri="{BB962C8B-B14F-4D97-AF65-F5344CB8AC3E}">
        <p14:creationId xmlns:p14="http://schemas.microsoft.com/office/powerpoint/2010/main" val="486483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wo Content Blocks (2)">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C495203F-FA6E-0C44-BB69-AF955CA6C5D3}"/>
              </a:ext>
            </a:extLst>
          </p:cNvPr>
          <p:cNvSpPr>
            <a:spLocks noGrp="1"/>
          </p:cNvSpPr>
          <p:nvPr>
            <p:ph type="title" hasCustomPrompt="1"/>
          </p:nvPr>
        </p:nvSpPr>
        <p:spPr>
          <a:xfrm>
            <a:off x="383607" y="237317"/>
            <a:ext cx="8365106" cy="353698"/>
          </a:xfrm>
          <a:prstGeom prst="rect">
            <a:avLst/>
          </a:prstGeom>
        </p:spPr>
        <p:txBody>
          <a:bodyPr vert="horz" wrap="none" lIns="0" tIns="0" rIns="0" bIns="0" rtlCol="0" anchor="t" anchorCtr="0">
            <a:noAutofit/>
          </a:bodyPr>
          <a:lstStyle>
            <a:lvl1pPr>
              <a:defRPr>
                <a:latin typeface="+mj-lt"/>
              </a:defRPr>
            </a:lvl1pPr>
          </a:lstStyle>
          <a:p>
            <a:r>
              <a:rPr lang="en-US" dirty="0"/>
              <a:t>Click to add a title</a:t>
            </a:r>
          </a:p>
        </p:txBody>
      </p:sp>
      <p:sp>
        <p:nvSpPr>
          <p:cNvPr id="23" name="Content Placeholder 2">
            <a:extLst>
              <a:ext uri="{FF2B5EF4-FFF2-40B4-BE49-F238E27FC236}">
                <a16:creationId xmlns:a16="http://schemas.microsoft.com/office/drawing/2014/main" id="{1D312E8C-BE32-5F45-A5AB-57FDA3272178}"/>
              </a:ext>
            </a:extLst>
          </p:cNvPr>
          <p:cNvSpPr>
            <a:spLocks noGrp="1"/>
          </p:cNvSpPr>
          <p:nvPr>
            <p:ph sz="quarter" idx="10" hasCustomPrompt="1"/>
          </p:nvPr>
        </p:nvSpPr>
        <p:spPr>
          <a:xfrm>
            <a:off x="374650" y="950913"/>
            <a:ext cx="4065827" cy="3600449"/>
          </a:xfrm>
          <a:prstGeom prst="rect">
            <a:avLst/>
          </a:prstGeom>
          <a:ln>
            <a:solidFill>
              <a:schemeClr val="accent2">
                <a:lumMod val="90000"/>
              </a:schemeClr>
            </a:solidFill>
          </a:ln>
        </p:spPr>
        <p:txBody>
          <a:bodyPr lIns="144000" tIns="360000" rIns="144000" bIns="14400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Content Placeholder 2">
            <a:extLst>
              <a:ext uri="{FF2B5EF4-FFF2-40B4-BE49-F238E27FC236}">
                <a16:creationId xmlns:a16="http://schemas.microsoft.com/office/drawing/2014/main" id="{1D312E8C-BE32-5F45-A5AB-57FDA3272178}"/>
              </a:ext>
            </a:extLst>
          </p:cNvPr>
          <p:cNvSpPr>
            <a:spLocks noGrp="1"/>
          </p:cNvSpPr>
          <p:nvPr>
            <p:ph sz="quarter" idx="20" hasCustomPrompt="1"/>
          </p:nvPr>
        </p:nvSpPr>
        <p:spPr>
          <a:xfrm>
            <a:off x="4682886" y="950913"/>
            <a:ext cx="4065827" cy="3600449"/>
          </a:xfrm>
          <a:prstGeom prst="rect">
            <a:avLst/>
          </a:prstGeom>
          <a:ln>
            <a:solidFill>
              <a:schemeClr val="accent2">
                <a:lumMod val="90000"/>
              </a:schemeClr>
            </a:solidFill>
          </a:ln>
        </p:spPr>
        <p:txBody>
          <a:bodyPr lIns="144000" tIns="360000" rIns="144000" bIns="14400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23">
            <a:extLst>
              <a:ext uri="{FF2B5EF4-FFF2-40B4-BE49-F238E27FC236}">
                <a16:creationId xmlns:a16="http://schemas.microsoft.com/office/drawing/2014/main" id="{5788FBEB-17D2-9B4E-871C-901557C8BDF3}"/>
              </a:ext>
            </a:extLst>
          </p:cNvPr>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16" name="Text Placeholder 26">
            <a:extLst>
              <a:ext uri="{FF2B5EF4-FFF2-40B4-BE49-F238E27FC236}">
                <a16:creationId xmlns:a16="http://schemas.microsoft.com/office/drawing/2014/main" id="{B0172F45-2D63-C947-95A2-B29FFC1BB963}"/>
              </a:ext>
            </a:extLst>
          </p:cNvPr>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17" name="Text Placeholder 26">
            <a:extLst>
              <a:ext uri="{FF2B5EF4-FFF2-40B4-BE49-F238E27FC236}">
                <a16:creationId xmlns:a16="http://schemas.microsoft.com/office/drawing/2014/main" id="{4C05A54F-7DE5-2948-A643-AE98F84829A4}"/>
              </a:ext>
            </a:extLst>
          </p:cNvPr>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27" name="Text Placeholder 26">
            <a:extLst>
              <a:ext uri="{FF2B5EF4-FFF2-40B4-BE49-F238E27FC236}">
                <a16:creationId xmlns:a16="http://schemas.microsoft.com/office/drawing/2014/main" id="{E83871FE-5CBA-3449-A72E-7B2430BC8746}"/>
              </a:ext>
            </a:extLst>
          </p:cNvPr>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28" name="Text Placeholder 26">
            <a:extLst>
              <a:ext uri="{FF2B5EF4-FFF2-40B4-BE49-F238E27FC236}">
                <a16:creationId xmlns:a16="http://schemas.microsoft.com/office/drawing/2014/main" id="{86174AB2-CB0C-7746-BCF0-107D72ECD19C}"/>
              </a:ext>
            </a:extLst>
          </p:cNvPr>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29" name="Text Placeholder 26">
            <a:extLst>
              <a:ext uri="{FF2B5EF4-FFF2-40B4-BE49-F238E27FC236}">
                <a16:creationId xmlns:a16="http://schemas.microsoft.com/office/drawing/2014/main" id="{C6D2136F-0B47-D348-A846-B3410D6FC052}"/>
              </a:ext>
            </a:extLst>
          </p:cNvPr>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30" name="Text Placeholder 26">
            <a:extLst>
              <a:ext uri="{FF2B5EF4-FFF2-40B4-BE49-F238E27FC236}">
                <a16:creationId xmlns:a16="http://schemas.microsoft.com/office/drawing/2014/main" id="{662DC909-E1F1-8343-99DE-802D9BE956C9}"/>
              </a:ext>
            </a:extLst>
          </p:cNvPr>
          <p:cNvSpPr>
            <a:spLocks noGrp="1"/>
          </p:cNvSpPr>
          <p:nvPr>
            <p:ph type="body" sz="quarter" idx="21"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
        <p:nvSpPr>
          <p:cNvPr id="5" name="Text Placeholder 4">
            <a:extLst>
              <a:ext uri="{FF2B5EF4-FFF2-40B4-BE49-F238E27FC236}">
                <a16:creationId xmlns:a16="http://schemas.microsoft.com/office/drawing/2014/main" id="{3B7D160A-2DF6-4FFF-BC38-3B9EC1D78BC5}"/>
              </a:ext>
            </a:extLst>
          </p:cNvPr>
          <p:cNvSpPr>
            <a:spLocks noGrp="1"/>
          </p:cNvSpPr>
          <p:nvPr>
            <p:ph type="body" sz="quarter" idx="22" hasCustomPrompt="1"/>
          </p:nvPr>
        </p:nvSpPr>
        <p:spPr>
          <a:xfrm>
            <a:off x="517563" y="800100"/>
            <a:ext cx="3780000" cy="360000"/>
          </a:xfrm>
          <a:prstGeom prst="rect">
            <a:avLst/>
          </a:prstGeom>
          <a:solidFill>
            <a:schemeClr val="tx2"/>
          </a:solidFill>
        </p:spPr>
        <p:txBody>
          <a:bodyPr anchor="ctr"/>
          <a:lstStyle>
            <a:lvl1pPr marL="0" indent="0" algn="ctr">
              <a:buNone/>
              <a:defRPr sz="1400" b="1">
                <a:solidFill>
                  <a:schemeClr val="bg1"/>
                </a:solidFill>
              </a:defRPr>
            </a:lvl1pPr>
          </a:lstStyle>
          <a:p>
            <a:pPr lvl="0"/>
            <a:r>
              <a:rPr lang="en-US" dirty="0"/>
              <a:t>Subtitle</a:t>
            </a:r>
          </a:p>
        </p:txBody>
      </p:sp>
      <p:sp>
        <p:nvSpPr>
          <p:cNvPr id="19" name="Text Placeholder 4">
            <a:extLst>
              <a:ext uri="{FF2B5EF4-FFF2-40B4-BE49-F238E27FC236}">
                <a16:creationId xmlns:a16="http://schemas.microsoft.com/office/drawing/2014/main" id="{8C03D8EB-1F28-47FD-B51E-BEA75BA48C5B}"/>
              </a:ext>
            </a:extLst>
          </p:cNvPr>
          <p:cNvSpPr>
            <a:spLocks noGrp="1"/>
          </p:cNvSpPr>
          <p:nvPr>
            <p:ph type="body" sz="quarter" idx="23" hasCustomPrompt="1"/>
          </p:nvPr>
        </p:nvSpPr>
        <p:spPr>
          <a:xfrm>
            <a:off x="4825799" y="800100"/>
            <a:ext cx="3780000" cy="360000"/>
          </a:xfrm>
          <a:prstGeom prst="rect">
            <a:avLst/>
          </a:prstGeom>
          <a:solidFill>
            <a:schemeClr val="tx2"/>
          </a:solidFill>
        </p:spPr>
        <p:txBody>
          <a:bodyPr anchor="ctr"/>
          <a:lstStyle>
            <a:lvl1pPr marL="0" indent="0" algn="ctr">
              <a:buNone/>
              <a:defRPr sz="1400" b="1">
                <a:solidFill>
                  <a:schemeClr val="bg1"/>
                </a:solidFill>
              </a:defRPr>
            </a:lvl1pPr>
          </a:lstStyle>
          <a:p>
            <a:pPr lvl="0"/>
            <a:r>
              <a:rPr lang="en-US" dirty="0"/>
              <a:t>Subtitle</a:t>
            </a:r>
          </a:p>
        </p:txBody>
      </p:sp>
    </p:spTree>
    <p:extLst>
      <p:ext uri="{BB962C8B-B14F-4D97-AF65-F5344CB8AC3E}">
        <p14:creationId xmlns:p14="http://schemas.microsoft.com/office/powerpoint/2010/main" val="37790358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Content (common)">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AAF299A-6441-444E-A370-0FBC4ED068B2}"/>
              </a:ext>
            </a:extLst>
          </p:cNvPr>
          <p:cNvSpPr>
            <a:spLocks noGrp="1"/>
          </p:cNvSpPr>
          <p:nvPr>
            <p:ph type="title" hasCustomPrompt="1"/>
          </p:nvPr>
        </p:nvSpPr>
        <p:spPr>
          <a:xfrm>
            <a:off x="250826" y="237317"/>
            <a:ext cx="8642349" cy="713596"/>
          </a:xfrm>
          <a:prstGeom prst="rect">
            <a:avLst/>
          </a:prstGeom>
        </p:spPr>
        <p:txBody>
          <a:bodyPr vert="horz" lIns="0" tIns="0" rIns="0" bIns="0" rtlCol="0" anchor="t" anchorCtr="0">
            <a:noAutofit/>
          </a:bodyPr>
          <a:lstStyle>
            <a:lvl1pPr>
              <a:defRPr>
                <a:latin typeface="+mj-lt"/>
              </a:defRPr>
            </a:lvl1pPr>
          </a:lstStyle>
          <a:p>
            <a:r>
              <a:rPr lang="en-US" dirty="0"/>
              <a:t>Click to add a title</a:t>
            </a:r>
          </a:p>
        </p:txBody>
      </p:sp>
      <p:sp>
        <p:nvSpPr>
          <p:cNvPr id="3" name="Content Placeholder 2">
            <a:extLst>
              <a:ext uri="{FF2B5EF4-FFF2-40B4-BE49-F238E27FC236}">
                <a16:creationId xmlns:a16="http://schemas.microsoft.com/office/drawing/2014/main" id="{1D312E8C-BE32-5F45-A5AB-57FDA3272178}"/>
              </a:ext>
            </a:extLst>
          </p:cNvPr>
          <p:cNvSpPr>
            <a:spLocks noGrp="1"/>
          </p:cNvSpPr>
          <p:nvPr>
            <p:ph sz="quarter" idx="10" hasCustomPrompt="1"/>
          </p:nvPr>
        </p:nvSpPr>
        <p:spPr>
          <a:xfrm>
            <a:off x="250826" y="1166813"/>
            <a:ext cx="8642349" cy="3349625"/>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GB" dirty="0"/>
              <a:t>Click to start texting</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ext Placeholder 23">
            <a:extLst>
              <a:ext uri="{FF2B5EF4-FFF2-40B4-BE49-F238E27FC236}">
                <a16:creationId xmlns:a16="http://schemas.microsoft.com/office/drawing/2014/main" id="{DD936470-8172-2E4D-8C5D-C05B0425680A}"/>
              </a:ext>
            </a:extLst>
          </p:cNvPr>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18" name="Text Placeholder 26">
            <a:extLst>
              <a:ext uri="{FF2B5EF4-FFF2-40B4-BE49-F238E27FC236}">
                <a16:creationId xmlns:a16="http://schemas.microsoft.com/office/drawing/2014/main" id="{A7144B93-90F3-6048-AE9E-793C4B560958}"/>
              </a:ext>
            </a:extLst>
          </p:cNvPr>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19" name="Text Placeholder 26">
            <a:extLst>
              <a:ext uri="{FF2B5EF4-FFF2-40B4-BE49-F238E27FC236}">
                <a16:creationId xmlns:a16="http://schemas.microsoft.com/office/drawing/2014/main" id="{3DFCA53D-0A48-C14B-8CB9-BDD8E674C7AD}"/>
              </a:ext>
            </a:extLst>
          </p:cNvPr>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20" name="Text Placeholder 26">
            <a:extLst>
              <a:ext uri="{FF2B5EF4-FFF2-40B4-BE49-F238E27FC236}">
                <a16:creationId xmlns:a16="http://schemas.microsoft.com/office/drawing/2014/main" id="{9C4D60BC-FEBD-754D-B47C-D001619CDCD1}"/>
              </a:ext>
            </a:extLst>
          </p:cNvPr>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21" name="Text Placeholder 26">
            <a:extLst>
              <a:ext uri="{FF2B5EF4-FFF2-40B4-BE49-F238E27FC236}">
                <a16:creationId xmlns:a16="http://schemas.microsoft.com/office/drawing/2014/main" id="{09700E02-CBD3-B545-96F5-AF9C6E87F08D}"/>
              </a:ext>
            </a:extLst>
          </p:cNvPr>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22" name="Text Placeholder 26">
            <a:extLst>
              <a:ext uri="{FF2B5EF4-FFF2-40B4-BE49-F238E27FC236}">
                <a16:creationId xmlns:a16="http://schemas.microsoft.com/office/drawing/2014/main" id="{9F00C578-D923-1E44-AB29-47A7E1707A1B}"/>
              </a:ext>
            </a:extLst>
          </p:cNvPr>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23" name="Text Placeholder 26">
            <a:extLst>
              <a:ext uri="{FF2B5EF4-FFF2-40B4-BE49-F238E27FC236}">
                <a16:creationId xmlns:a16="http://schemas.microsoft.com/office/drawing/2014/main" id="{F59E9C07-745A-E94F-9C5B-D72A0D47203C}"/>
              </a:ext>
            </a:extLst>
          </p:cNvPr>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Tree>
    <p:extLst>
      <p:ext uri="{BB962C8B-B14F-4D97-AF65-F5344CB8AC3E}">
        <p14:creationId xmlns:p14="http://schemas.microsoft.com/office/powerpoint/2010/main" val="4542011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5 colums wo pics">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C495203F-FA6E-0C44-BB69-AF955CA6C5D3}"/>
              </a:ext>
            </a:extLst>
          </p:cNvPr>
          <p:cNvSpPr>
            <a:spLocks noGrp="1"/>
          </p:cNvSpPr>
          <p:nvPr>
            <p:ph type="title" hasCustomPrompt="1"/>
          </p:nvPr>
        </p:nvSpPr>
        <p:spPr>
          <a:xfrm>
            <a:off x="383607" y="237316"/>
            <a:ext cx="8365106" cy="713597"/>
          </a:xfrm>
          <a:prstGeom prst="rect">
            <a:avLst/>
          </a:prstGeom>
        </p:spPr>
        <p:txBody>
          <a:bodyPr vert="horz" lIns="0" tIns="0" rIns="0" bIns="0" rtlCol="0" anchor="t" anchorCtr="0">
            <a:noAutofit/>
          </a:bodyPr>
          <a:lstStyle>
            <a:lvl1pPr algn="l">
              <a:defRPr>
                <a:latin typeface="+mj-lt"/>
              </a:defRPr>
            </a:lvl1pPr>
          </a:lstStyle>
          <a:p>
            <a:r>
              <a:rPr lang="en-US" dirty="0"/>
              <a:t>Click to add a title</a:t>
            </a:r>
          </a:p>
        </p:txBody>
      </p:sp>
      <p:sp>
        <p:nvSpPr>
          <p:cNvPr id="21" name="Content Placeholder 2">
            <a:extLst>
              <a:ext uri="{FF2B5EF4-FFF2-40B4-BE49-F238E27FC236}">
                <a16:creationId xmlns:a16="http://schemas.microsoft.com/office/drawing/2014/main" id="{1D312E8C-BE32-5F45-A5AB-57FDA3272178}"/>
              </a:ext>
            </a:extLst>
          </p:cNvPr>
          <p:cNvSpPr>
            <a:spLocks noGrp="1"/>
          </p:cNvSpPr>
          <p:nvPr>
            <p:ph sz="quarter" idx="10" hasCustomPrompt="1"/>
          </p:nvPr>
        </p:nvSpPr>
        <p:spPr>
          <a:xfrm>
            <a:off x="383608" y="1863557"/>
            <a:ext cx="1512000" cy="956427"/>
          </a:xfrm>
          <a:prstGeom prst="rect">
            <a:avLst/>
          </a:prstGeom>
        </p:spPr>
        <p:txBody>
          <a:bodyPr lIns="0" tIns="0" rIns="0" bIns="0">
            <a:noAutofit/>
          </a:bodyPr>
          <a:lstStyle>
            <a:lvl1pPr marL="0" indent="0">
              <a:lnSpc>
                <a:spcPct val="100000"/>
              </a:lnSpc>
              <a:spcBef>
                <a:spcPts val="600"/>
              </a:spcBef>
              <a:buFont typeface="Wingdings" panose="05000000000000000000" pitchFamily="2" charset="2"/>
              <a:buNone/>
              <a:defRPr sz="1200">
                <a:solidFill>
                  <a:schemeClr val="tx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p:txBody>
      </p:sp>
      <p:sp>
        <p:nvSpPr>
          <p:cNvPr id="22" name="Text Placeholder 2"/>
          <p:cNvSpPr>
            <a:spLocks noGrp="1"/>
          </p:cNvSpPr>
          <p:nvPr>
            <p:ph type="body" sz="quarter" idx="22" hasCustomPrompt="1"/>
          </p:nvPr>
        </p:nvSpPr>
        <p:spPr>
          <a:xfrm>
            <a:off x="383608" y="1304645"/>
            <a:ext cx="1512000" cy="458885"/>
          </a:xfrm>
          <a:prstGeom prst="rect">
            <a:avLst/>
          </a:prstGeom>
        </p:spPr>
        <p:txBody>
          <a:bodyPr lIns="0" tIns="0" rIns="0" bIns="0">
            <a:noAutofit/>
          </a:bodyPr>
          <a:lstStyle>
            <a:lvl1pPr marL="0" indent="0" algn="l">
              <a:lnSpc>
                <a:spcPct val="100000"/>
              </a:lnSpc>
              <a:spcBef>
                <a:spcPts val="600"/>
              </a:spcBef>
              <a:buNone/>
              <a:defRPr lang="en-US" sz="14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71" name="Text Placeholder 2"/>
          <p:cNvSpPr>
            <a:spLocks noGrp="1"/>
          </p:cNvSpPr>
          <p:nvPr>
            <p:ph type="body" sz="quarter" idx="31" hasCustomPrompt="1"/>
          </p:nvPr>
        </p:nvSpPr>
        <p:spPr>
          <a:xfrm>
            <a:off x="2096884" y="1304645"/>
            <a:ext cx="1512000" cy="458885"/>
          </a:xfrm>
          <a:prstGeom prst="rect">
            <a:avLst/>
          </a:prstGeom>
        </p:spPr>
        <p:txBody>
          <a:bodyPr lIns="0" tIns="0" rIns="0" bIns="0">
            <a:noAutofit/>
          </a:bodyPr>
          <a:lstStyle>
            <a:lvl1pPr marL="0" indent="0" algn="l">
              <a:lnSpc>
                <a:spcPct val="100000"/>
              </a:lnSpc>
              <a:spcBef>
                <a:spcPts val="600"/>
              </a:spcBef>
              <a:buNone/>
              <a:defRPr lang="en-US" sz="14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76" name="Text Placeholder 2"/>
          <p:cNvSpPr>
            <a:spLocks noGrp="1"/>
          </p:cNvSpPr>
          <p:nvPr>
            <p:ph type="body" sz="quarter" idx="34" hasCustomPrompt="1"/>
          </p:nvPr>
        </p:nvSpPr>
        <p:spPr>
          <a:xfrm>
            <a:off x="3810160" y="1304645"/>
            <a:ext cx="1512000" cy="458885"/>
          </a:xfrm>
          <a:prstGeom prst="rect">
            <a:avLst/>
          </a:prstGeom>
        </p:spPr>
        <p:txBody>
          <a:bodyPr lIns="0" tIns="0" rIns="0" bIns="0">
            <a:noAutofit/>
          </a:bodyPr>
          <a:lstStyle>
            <a:lvl1pPr marL="0" indent="0" algn="l">
              <a:lnSpc>
                <a:spcPct val="100000"/>
              </a:lnSpc>
              <a:spcBef>
                <a:spcPts val="600"/>
              </a:spcBef>
              <a:buNone/>
              <a:defRPr lang="en-US" sz="14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81" name="Text Placeholder 2"/>
          <p:cNvSpPr>
            <a:spLocks noGrp="1"/>
          </p:cNvSpPr>
          <p:nvPr>
            <p:ph type="body" sz="quarter" idx="37" hasCustomPrompt="1"/>
          </p:nvPr>
        </p:nvSpPr>
        <p:spPr>
          <a:xfrm>
            <a:off x="5523436" y="1304645"/>
            <a:ext cx="1512000" cy="458885"/>
          </a:xfrm>
          <a:prstGeom prst="rect">
            <a:avLst/>
          </a:prstGeom>
        </p:spPr>
        <p:txBody>
          <a:bodyPr lIns="0" tIns="0" rIns="0" bIns="0">
            <a:noAutofit/>
          </a:bodyPr>
          <a:lstStyle>
            <a:lvl1pPr marL="0" indent="0" algn="l">
              <a:lnSpc>
                <a:spcPct val="100000"/>
              </a:lnSpc>
              <a:spcBef>
                <a:spcPts val="600"/>
              </a:spcBef>
              <a:buNone/>
              <a:defRPr lang="en-US" sz="14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34" name="Text Placeholder 4"/>
          <p:cNvSpPr>
            <a:spLocks noGrp="1"/>
          </p:cNvSpPr>
          <p:nvPr>
            <p:ph type="body" sz="quarter" idx="27" hasCustomPrompt="1"/>
          </p:nvPr>
        </p:nvSpPr>
        <p:spPr>
          <a:xfrm>
            <a:off x="383607" y="735013"/>
            <a:ext cx="8365106" cy="215900"/>
          </a:xfrm>
          <a:prstGeom prst="rect">
            <a:avLst/>
          </a:prstGeom>
        </p:spPr>
        <p:txBody>
          <a:bodyPr lIns="0" tIns="0" rIns="0" bIns="0">
            <a:noAutofit/>
          </a:bodyPr>
          <a:lstStyle>
            <a:lvl1pPr marL="0" indent="0" algn="l">
              <a:lnSpc>
                <a:spcPct val="100000"/>
              </a:lnSpc>
              <a:spcBef>
                <a:spcPts val="600"/>
              </a:spcBef>
              <a:buNone/>
              <a:defRPr lang="en-US" sz="18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add a subtitle or delete this placeholder if not needed</a:t>
            </a:r>
          </a:p>
        </p:txBody>
      </p:sp>
      <p:sp>
        <p:nvSpPr>
          <p:cNvPr id="27" name="Content Placeholder 2">
            <a:extLst>
              <a:ext uri="{FF2B5EF4-FFF2-40B4-BE49-F238E27FC236}">
                <a16:creationId xmlns:a16="http://schemas.microsoft.com/office/drawing/2014/main" id="{1D312E8C-BE32-5F45-A5AB-57FDA3272178}"/>
              </a:ext>
            </a:extLst>
          </p:cNvPr>
          <p:cNvSpPr>
            <a:spLocks noGrp="1"/>
          </p:cNvSpPr>
          <p:nvPr>
            <p:ph sz="quarter" idx="39" hasCustomPrompt="1"/>
          </p:nvPr>
        </p:nvSpPr>
        <p:spPr>
          <a:xfrm>
            <a:off x="2094383" y="1863556"/>
            <a:ext cx="1512000" cy="956427"/>
          </a:xfrm>
          <a:prstGeom prst="rect">
            <a:avLst/>
          </a:prstGeom>
        </p:spPr>
        <p:txBody>
          <a:bodyPr lIns="0" tIns="0" rIns="0" bIns="0">
            <a:noAutofit/>
          </a:bodyPr>
          <a:lstStyle>
            <a:lvl1pPr marL="0" indent="0">
              <a:lnSpc>
                <a:spcPct val="100000"/>
              </a:lnSpc>
              <a:spcBef>
                <a:spcPts val="600"/>
              </a:spcBef>
              <a:buFont typeface="Wingdings" panose="05000000000000000000" pitchFamily="2" charset="2"/>
              <a:buNone/>
              <a:defRPr sz="1200">
                <a:solidFill>
                  <a:schemeClr val="tx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p:txBody>
      </p:sp>
      <p:sp>
        <p:nvSpPr>
          <p:cNvPr id="28" name="Content Placeholder 2">
            <a:extLst>
              <a:ext uri="{FF2B5EF4-FFF2-40B4-BE49-F238E27FC236}">
                <a16:creationId xmlns:a16="http://schemas.microsoft.com/office/drawing/2014/main" id="{1D312E8C-BE32-5F45-A5AB-57FDA3272178}"/>
              </a:ext>
            </a:extLst>
          </p:cNvPr>
          <p:cNvSpPr>
            <a:spLocks noGrp="1"/>
          </p:cNvSpPr>
          <p:nvPr>
            <p:ph sz="quarter" idx="40" hasCustomPrompt="1"/>
          </p:nvPr>
        </p:nvSpPr>
        <p:spPr>
          <a:xfrm>
            <a:off x="3805158" y="1863555"/>
            <a:ext cx="1512000" cy="956427"/>
          </a:xfrm>
          <a:prstGeom prst="rect">
            <a:avLst/>
          </a:prstGeom>
        </p:spPr>
        <p:txBody>
          <a:bodyPr lIns="0" tIns="0" rIns="0" bIns="0">
            <a:noAutofit/>
          </a:bodyPr>
          <a:lstStyle>
            <a:lvl1pPr marL="0" indent="0">
              <a:lnSpc>
                <a:spcPct val="100000"/>
              </a:lnSpc>
              <a:spcBef>
                <a:spcPts val="600"/>
              </a:spcBef>
              <a:buFont typeface="Wingdings" panose="05000000000000000000" pitchFamily="2" charset="2"/>
              <a:buNone/>
              <a:defRPr sz="1200">
                <a:solidFill>
                  <a:schemeClr val="tx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p:txBody>
      </p:sp>
      <p:sp>
        <p:nvSpPr>
          <p:cNvPr id="29" name="Content Placeholder 2">
            <a:extLst>
              <a:ext uri="{FF2B5EF4-FFF2-40B4-BE49-F238E27FC236}">
                <a16:creationId xmlns:a16="http://schemas.microsoft.com/office/drawing/2014/main" id="{1D312E8C-BE32-5F45-A5AB-57FDA3272178}"/>
              </a:ext>
            </a:extLst>
          </p:cNvPr>
          <p:cNvSpPr>
            <a:spLocks noGrp="1"/>
          </p:cNvSpPr>
          <p:nvPr>
            <p:ph sz="quarter" idx="41" hasCustomPrompt="1"/>
          </p:nvPr>
        </p:nvSpPr>
        <p:spPr>
          <a:xfrm>
            <a:off x="5515933" y="1863554"/>
            <a:ext cx="1512000" cy="956427"/>
          </a:xfrm>
          <a:prstGeom prst="rect">
            <a:avLst/>
          </a:prstGeom>
        </p:spPr>
        <p:txBody>
          <a:bodyPr lIns="0" tIns="0" rIns="0" bIns="0">
            <a:noAutofit/>
          </a:bodyPr>
          <a:lstStyle>
            <a:lvl1pPr marL="0" indent="0">
              <a:lnSpc>
                <a:spcPct val="100000"/>
              </a:lnSpc>
              <a:spcBef>
                <a:spcPts val="600"/>
              </a:spcBef>
              <a:buFont typeface="Wingdings" panose="05000000000000000000" pitchFamily="2" charset="2"/>
              <a:buNone/>
              <a:defRPr sz="1200">
                <a:solidFill>
                  <a:schemeClr val="tx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p:txBody>
      </p:sp>
      <p:sp>
        <p:nvSpPr>
          <p:cNvPr id="40" name="Text Placeholder 23">
            <a:extLst>
              <a:ext uri="{FF2B5EF4-FFF2-40B4-BE49-F238E27FC236}">
                <a16:creationId xmlns:a16="http://schemas.microsoft.com/office/drawing/2014/main" id="{32F94577-9F18-DE4D-A0A9-9ADEBCA20A3E}"/>
              </a:ext>
            </a:extLst>
          </p:cNvPr>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41" name="Text Placeholder 26">
            <a:extLst>
              <a:ext uri="{FF2B5EF4-FFF2-40B4-BE49-F238E27FC236}">
                <a16:creationId xmlns:a16="http://schemas.microsoft.com/office/drawing/2014/main" id="{54052D44-6286-7A4C-A104-C5B58C0758F9}"/>
              </a:ext>
            </a:extLst>
          </p:cNvPr>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42" name="Text Placeholder 26">
            <a:extLst>
              <a:ext uri="{FF2B5EF4-FFF2-40B4-BE49-F238E27FC236}">
                <a16:creationId xmlns:a16="http://schemas.microsoft.com/office/drawing/2014/main" id="{6965F9F6-9582-3B44-8D17-4FB74185570B}"/>
              </a:ext>
            </a:extLst>
          </p:cNvPr>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43" name="Text Placeholder 26">
            <a:extLst>
              <a:ext uri="{FF2B5EF4-FFF2-40B4-BE49-F238E27FC236}">
                <a16:creationId xmlns:a16="http://schemas.microsoft.com/office/drawing/2014/main" id="{B5D6ACFC-59CB-2546-B161-36372765F6ED}"/>
              </a:ext>
            </a:extLst>
          </p:cNvPr>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44" name="Text Placeholder 26">
            <a:extLst>
              <a:ext uri="{FF2B5EF4-FFF2-40B4-BE49-F238E27FC236}">
                <a16:creationId xmlns:a16="http://schemas.microsoft.com/office/drawing/2014/main" id="{51B2DDAE-A441-1B46-8A20-9CD58571FFF0}"/>
              </a:ext>
            </a:extLst>
          </p:cNvPr>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45" name="Text Placeholder 26">
            <a:extLst>
              <a:ext uri="{FF2B5EF4-FFF2-40B4-BE49-F238E27FC236}">
                <a16:creationId xmlns:a16="http://schemas.microsoft.com/office/drawing/2014/main" id="{4A64439A-CBC6-004B-A46E-1316EF7EF0EF}"/>
              </a:ext>
            </a:extLst>
          </p:cNvPr>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46" name="Text Placeholder 26">
            <a:extLst>
              <a:ext uri="{FF2B5EF4-FFF2-40B4-BE49-F238E27FC236}">
                <a16:creationId xmlns:a16="http://schemas.microsoft.com/office/drawing/2014/main" id="{64BE1802-9887-084E-80D2-302F0CAE3E71}"/>
              </a:ext>
            </a:extLst>
          </p:cNvPr>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
        <p:nvSpPr>
          <p:cNvPr id="23" name="Text Placeholder 2">
            <a:extLst>
              <a:ext uri="{FF2B5EF4-FFF2-40B4-BE49-F238E27FC236}">
                <a16:creationId xmlns:a16="http://schemas.microsoft.com/office/drawing/2014/main" id="{46183151-3EA5-B14B-8BAA-DEB957261212}"/>
              </a:ext>
            </a:extLst>
          </p:cNvPr>
          <p:cNvSpPr>
            <a:spLocks noGrp="1"/>
          </p:cNvSpPr>
          <p:nvPr>
            <p:ph type="body" sz="quarter" idx="45" hasCustomPrompt="1"/>
          </p:nvPr>
        </p:nvSpPr>
        <p:spPr>
          <a:xfrm>
            <a:off x="7236713" y="1302344"/>
            <a:ext cx="1512000" cy="458885"/>
          </a:xfrm>
          <a:prstGeom prst="rect">
            <a:avLst/>
          </a:prstGeom>
        </p:spPr>
        <p:txBody>
          <a:bodyPr lIns="0" tIns="0" rIns="0" bIns="0">
            <a:noAutofit/>
          </a:bodyPr>
          <a:lstStyle>
            <a:lvl1pPr marL="0" indent="0" algn="l">
              <a:lnSpc>
                <a:spcPct val="100000"/>
              </a:lnSpc>
              <a:spcBef>
                <a:spcPts val="600"/>
              </a:spcBef>
              <a:buNone/>
              <a:defRPr lang="en-US" sz="14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31" name="Content Placeholder 2">
            <a:extLst>
              <a:ext uri="{FF2B5EF4-FFF2-40B4-BE49-F238E27FC236}">
                <a16:creationId xmlns:a16="http://schemas.microsoft.com/office/drawing/2014/main" id="{A5533BCC-E443-5045-AE97-25835E0CD121}"/>
              </a:ext>
            </a:extLst>
          </p:cNvPr>
          <p:cNvSpPr>
            <a:spLocks noGrp="1"/>
          </p:cNvSpPr>
          <p:nvPr>
            <p:ph sz="quarter" idx="46" hasCustomPrompt="1"/>
          </p:nvPr>
        </p:nvSpPr>
        <p:spPr>
          <a:xfrm>
            <a:off x="7226709" y="1861253"/>
            <a:ext cx="1512000" cy="956427"/>
          </a:xfrm>
          <a:prstGeom prst="rect">
            <a:avLst/>
          </a:prstGeom>
        </p:spPr>
        <p:txBody>
          <a:bodyPr lIns="0" tIns="0" rIns="0" bIns="0">
            <a:noAutofit/>
          </a:bodyPr>
          <a:lstStyle>
            <a:lvl1pPr marL="0" indent="0">
              <a:lnSpc>
                <a:spcPct val="100000"/>
              </a:lnSpc>
              <a:spcBef>
                <a:spcPts val="600"/>
              </a:spcBef>
              <a:buFont typeface="Wingdings" panose="05000000000000000000" pitchFamily="2" charset="2"/>
              <a:buNone/>
              <a:defRPr sz="1200">
                <a:solidFill>
                  <a:schemeClr val="tx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p:txBody>
      </p:sp>
      <p:sp>
        <p:nvSpPr>
          <p:cNvPr id="33" name="Content Placeholder 2">
            <a:extLst>
              <a:ext uri="{FF2B5EF4-FFF2-40B4-BE49-F238E27FC236}">
                <a16:creationId xmlns:a16="http://schemas.microsoft.com/office/drawing/2014/main" id="{80444A1E-B776-B54E-A4E0-91E30E37D6D2}"/>
              </a:ext>
            </a:extLst>
          </p:cNvPr>
          <p:cNvSpPr>
            <a:spLocks noGrp="1"/>
          </p:cNvSpPr>
          <p:nvPr>
            <p:ph sz="quarter" idx="47" hasCustomPrompt="1"/>
          </p:nvPr>
        </p:nvSpPr>
        <p:spPr>
          <a:xfrm>
            <a:off x="383607" y="2920009"/>
            <a:ext cx="1512000" cy="1606633"/>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p:txBody>
      </p:sp>
      <p:sp>
        <p:nvSpPr>
          <p:cNvPr id="35" name="Content Placeholder 2">
            <a:extLst>
              <a:ext uri="{FF2B5EF4-FFF2-40B4-BE49-F238E27FC236}">
                <a16:creationId xmlns:a16="http://schemas.microsoft.com/office/drawing/2014/main" id="{1C54CD1A-7F8B-0B44-970A-B3E9BC91F1FB}"/>
              </a:ext>
            </a:extLst>
          </p:cNvPr>
          <p:cNvSpPr>
            <a:spLocks noGrp="1"/>
          </p:cNvSpPr>
          <p:nvPr>
            <p:ph sz="quarter" idx="48" hasCustomPrompt="1"/>
          </p:nvPr>
        </p:nvSpPr>
        <p:spPr>
          <a:xfrm>
            <a:off x="2094382" y="2920008"/>
            <a:ext cx="1512000" cy="1606633"/>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p:txBody>
      </p:sp>
      <p:sp>
        <p:nvSpPr>
          <p:cNvPr id="36" name="Content Placeholder 2">
            <a:extLst>
              <a:ext uri="{FF2B5EF4-FFF2-40B4-BE49-F238E27FC236}">
                <a16:creationId xmlns:a16="http://schemas.microsoft.com/office/drawing/2014/main" id="{A7F0C28F-2DAE-FA48-83E3-5F894E96E28D}"/>
              </a:ext>
            </a:extLst>
          </p:cNvPr>
          <p:cNvSpPr>
            <a:spLocks noGrp="1"/>
          </p:cNvSpPr>
          <p:nvPr>
            <p:ph sz="quarter" idx="49" hasCustomPrompt="1"/>
          </p:nvPr>
        </p:nvSpPr>
        <p:spPr>
          <a:xfrm>
            <a:off x="3805157" y="2920007"/>
            <a:ext cx="1512000" cy="1606633"/>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p:txBody>
      </p:sp>
      <p:sp>
        <p:nvSpPr>
          <p:cNvPr id="37" name="Content Placeholder 2">
            <a:extLst>
              <a:ext uri="{FF2B5EF4-FFF2-40B4-BE49-F238E27FC236}">
                <a16:creationId xmlns:a16="http://schemas.microsoft.com/office/drawing/2014/main" id="{A30FF5BD-8FA1-BC45-BD86-25CA2982DD04}"/>
              </a:ext>
            </a:extLst>
          </p:cNvPr>
          <p:cNvSpPr>
            <a:spLocks noGrp="1"/>
          </p:cNvSpPr>
          <p:nvPr>
            <p:ph sz="quarter" idx="50" hasCustomPrompt="1"/>
          </p:nvPr>
        </p:nvSpPr>
        <p:spPr>
          <a:xfrm>
            <a:off x="5515932" y="2920006"/>
            <a:ext cx="1512000" cy="1606633"/>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p:txBody>
      </p:sp>
      <p:sp>
        <p:nvSpPr>
          <p:cNvPr id="38" name="Content Placeholder 2">
            <a:extLst>
              <a:ext uri="{FF2B5EF4-FFF2-40B4-BE49-F238E27FC236}">
                <a16:creationId xmlns:a16="http://schemas.microsoft.com/office/drawing/2014/main" id="{395C1199-9B9D-C74C-BC1C-A943A9415562}"/>
              </a:ext>
            </a:extLst>
          </p:cNvPr>
          <p:cNvSpPr>
            <a:spLocks noGrp="1"/>
          </p:cNvSpPr>
          <p:nvPr>
            <p:ph sz="quarter" idx="51" hasCustomPrompt="1"/>
          </p:nvPr>
        </p:nvSpPr>
        <p:spPr>
          <a:xfrm>
            <a:off x="7226708" y="2917705"/>
            <a:ext cx="1512000" cy="1606633"/>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p:txBody>
      </p:sp>
    </p:spTree>
    <p:extLst>
      <p:ext uri="{BB962C8B-B14F-4D97-AF65-F5344CB8AC3E}">
        <p14:creationId xmlns:p14="http://schemas.microsoft.com/office/powerpoint/2010/main" val="33018328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3 colums w pics">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C495203F-FA6E-0C44-BB69-AF955CA6C5D3}"/>
              </a:ext>
            </a:extLst>
          </p:cNvPr>
          <p:cNvSpPr>
            <a:spLocks noGrp="1"/>
          </p:cNvSpPr>
          <p:nvPr>
            <p:ph type="title" hasCustomPrompt="1"/>
          </p:nvPr>
        </p:nvSpPr>
        <p:spPr>
          <a:xfrm>
            <a:off x="383607" y="237316"/>
            <a:ext cx="8365106" cy="713597"/>
          </a:xfrm>
          <a:prstGeom prst="rect">
            <a:avLst/>
          </a:prstGeom>
        </p:spPr>
        <p:txBody>
          <a:bodyPr vert="horz" lIns="0" tIns="0" rIns="0" bIns="0" rtlCol="0" anchor="t" anchorCtr="0">
            <a:noAutofit/>
          </a:bodyPr>
          <a:lstStyle>
            <a:lvl1pPr algn="l">
              <a:defRPr>
                <a:latin typeface="+mj-lt"/>
              </a:defRPr>
            </a:lvl1pPr>
          </a:lstStyle>
          <a:p>
            <a:r>
              <a:rPr lang="en-US" dirty="0"/>
              <a:t>Click to add a title</a:t>
            </a:r>
          </a:p>
        </p:txBody>
      </p:sp>
      <p:sp>
        <p:nvSpPr>
          <p:cNvPr id="21" name="Content Placeholder 2">
            <a:extLst>
              <a:ext uri="{FF2B5EF4-FFF2-40B4-BE49-F238E27FC236}">
                <a16:creationId xmlns:a16="http://schemas.microsoft.com/office/drawing/2014/main" id="{1D312E8C-BE32-5F45-A5AB-57FDA3272178}"/>
              </a:ext>
            </a:extLst>
          </p:cNvPr>
          <p:cNvSpPr>
            <a:spLocks noGrp="1"/>
          </p:cNvSpPr>
          <p:nvPr>
            <p:ph sz="quarter" idx="10" hasCustomPrompt="1"/>
          </p:nvPr>
        </p:nvSpPr>
        <p:spPr>
          <a:xfrm>
            <a:off x="383606" y="2999411"/>
            <a:ext cx="2519053" cy="1489465"/>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p:txBody>
      </p:sp>
      <p:sp>
        <p:nvSpPr>
          <p:cNvPr id="22" name="Text Placeholder 2"/>
          <p:cNvSpPr>
            <a:spLocks noGrp="1"/>
          </p:cNvSpPr>
          <p:nvPr>
            <p:ph type="body" sz="quarter" idx="22" hasCustomPrompt="1"/>
          </p:nvPr>
        </p:nvSpPr>
        <p:spPr>
          <a:xfrm>
            <a:off x="383606" y="2647283"/>
            <a:ext cx="2519053" cy="288159"/>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71" name="Text Placeholder 2"/>
          <p:cNvSpPr>
            <a:spLocks noGrp="1"/>
          </p:cNvSpPr>
          <p:nvPr>
            <p:ph type="body" sz="quarter" idx="31" hasCustomPrompt="1"/>
          </p:nvPr>
        </p:nvSpPr>
        <p:spPr>
          <a:xfrm>
            <a:off x="3306633" y="2647283"/>
            <a:ext cx="2519053" cy="288159"/>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76" name="Text Placeholder 2"/>
          <p:cNvSpPr>
            <a:spLocks noGrp="1"/>
          </p:cNvSpPr>
          <p:nvPr>
            <p:ph type="body" sz="quarter" idx="34" hasCustomPrompt="1"/>
          </p:nvPr>
        </p:nvSpPr>
        <p:spPr>
          <a:xfrm>
            <a:off x="6229660" y="2647283"/>
            <a:ext cx="2519053" cy="288159"/>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34" name="Text Placeholder 4"/>
          <p:cNvSpPr>
            <a:spLocks noGrp="1"/>
          </p:cNvSpPr>
          <p:nvPr>
            <p:ph type="body" sz="quarter" idx="27" hasCustomPrompt="1"/>
          </p:nvPr>
        </p:nvSpPr>
        <p:spPr>
          <a:xfrm>
            <a:off x="383607" y="735013"/>
            <a:ext cx="8365106" cy="215900"/>
          </a:xfrm>
          <a:prstGeom prst="rect">
            <a:avLst/>
          </a:prstGeom>
        </p:spPr>
        <p:txBody>
          <a:bodyPr lIns="0" tIns="0" rIns="0" bIns="0">
            <a:noAutofit/>
          </a:bodyPr>
          <a:lstStyle>
            <a:lvl1pPr marL="0" indent="0" algn="l">
              <a:lnSpc>
                <a:spcPct val="100000"/>
              </a:lnSpc>
              <a:spcBef>
                <a:spcPts val="600"/>
              </a:spcBef>
              <a:buNone/>
              <a:defRPr lang="en-US" sz="18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add a subtitle or delete this placeholder if not needed</a:t>
            </a:r>
          </a:p>
        </p:txBody>
      </p:sp>
      <p:sp>
        <p:nvSpPr>
          <p:cNvPr id="27" name="Content Placeholder 2">
            <a:extLst>
              <a:ext uri="{FF2B5EF4-FFF2-40B4-BE49-F238E27FC236}">
                <a16:creationId xmlns:a16="http://schemas.microsoft.com/office/drawing/2014/main" id="{1D312E8C-BE32-5F45-A5AB-57FDA3272178}"/>
              </a:ext>
            </a:extLst>
          </p:cNvPr>
          <p:cNvSpPr>
            <a:spLocks noGrp="1"/>
          </p:cNvSpPr>
          <p:nvPr>
            <p:ph sz="quarter" idx="39" hasCustomPrompt="1"/>
          </p:nvPr>
        </p:nvSpPr>
        <p:spPr>
          <a:xfrm>
            <a:off x="3306633" y="2999410"/>
            <a:ext cx="2519053" cy="1489465"/>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p:txBody>
      </p:sp>
      <p:sp>
        <p:nvSpPr>
          <p:cNvPr id="28" name="Content Placeholder 2">
            <a:extLst>
              <a:ext uri="{FF2B5EF4-FFF2-40B4-BE49-F238E27FC236}">
                <a16:creationId xmlns:a16="http://schemas.microsoft.com/office/drawing/2014/main" id="{1D312E8C-BE32-5F45-A5AB-57FDA3272178}"/>
              </a:ext>
            </a:extLst>
          </p:cNvPr>
          <p:cNvSpPr>
            <a:spLocks noGrp="1"/>
          </p:cNvSpPr>
          <p:nvPr>
            <p:ph sz="quarter" idx="40" hasCustomPrompt="1"/>
          </p:nvPr>
        </p:nvSpPr>
        <p:spPr>
          <a:xfrm>
            <a:off x="6229660" y="2999409"/>
            <a:ext cx="2519053" cy="1489465"/>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endParaRPr lang="en-US" dirty="0"/>
          </a:p>
        </p:txBody>
      </p:sp>
      <p:sp>
        <p:nvSpPr>
          <p:cNvPr id="40" name="Text Placeholder 23">
            <a:extLst>
              <a:ext uri="{FF2B5EF4-FFF2-40B4-BE49-F238E27FC236}">
                <a16:creationId xmlns:a16="http://schemas.microsoft.com/office/drawing/2014/main" id="{32F94577-9F18-DE4D-A0A9-9ADEBCA20A3E}"/>
              </a:ext>
            </a:extLst>
          </p:cNvPr>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41" name="Text Placeholder 26">
            <a:extLst>
              <a:ext uri="{FF2B5EF4-FFF2-40B4-BE49-F238E27FC236}">
                <a16:creationId xmlns:a16="http://schemas.microsoft.com/office/drawing/2014/main" id="{54052D44-6286-7A4C-A104-C5B58C0758F9}"/>
              </a:ext>
            </a:extLst>
          </p:cNvPr>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42" name="Text Placeholder 26">
            <a:extLst>
              <a:ext uri="{FF2B5EF4-FFF2-40B4-BE49-F238E27FC236}">
                <a16:creationId xmlns:a16="http://schemas.microsoft.com/office/drawing/2014/main" id="{6965F9F6-9582-3B44-8D17-4FB74185570B}"/>
              </a:ext>
            </a:extLst>
          </p:cNvPr>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43" name="Text Placeholder 26">
            <a:extLst>
              <a:ext uri="{FF2B5EF4-FFF2-40B4-BE49-F238E27FC236}">
                <a16:creationId xmlns:a16="http://schemas.microsoft.com/office/drawing/2014/main" id="{B5D6ACFC-59CB-2546-B161-36372765F6ED}"/>
              </a:ext>
            </a:extLst>
          </p:cNvPr>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44" name="Text Placeholder 26">
            <a:extLst>
              <a:ext uri="{FF2B5EF4-FFF2-40B4-BE49-F238E27FC236}">
                <a16:creationId xmlns:a16="http://schemas.microsoft.com/office/drawing/2014/main" id="{51B2DDAE-A441-1B46-8A20-9CD58571FFF0}"/>
              </a:ext>
            </a:extLst>
          </p:cNvPr>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45" name="Text Placeholder 26">
            <a:extLst>
              <a:ext uri="{FF2B5EF4-FFF2-40B4-BE49-F238E27FC236}">
                <a16:creationId xmlns:a16="http://schemas.microsoft.com/office/drawing/2014/main" id="{4A64439A-CBC6-004B-A46E-1316EF7EF0EF}"/>
              </a:ext>
            </a:extLst>
          </p:cNvPr>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46" name="Text Placeholder 26">
            <a:extLst>
              <a:ext uri="{FF2B5EF4-FFF2-40B4-BE49-F238E27FC236}">
                <a16:creationId xmlns:a16="http://schemas.microsoft.com/office/drawing/2014/main" id="{64BE1802-9887-084E-80D2-302F0CAE3E71}"/>
              </a:ext>
            </a:extLst>
          </p:cNvPr>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
        <p:nvSpPr>
          <p:cNvPr id="24" name="Picture Placeholder 6">
            <a:extLst>
              <a:ext uri="{FF2B5EF4-FFF2-40B4-BE49-F238E27FC236}">
                <a16:creationId xmlns:a16="http://schemas.microsoft.com/office/drawing/2014/main" id="{67F31111-9B73-994F-BE8C-C55388657C7A}"/>
              </a:ext>
            </a:extLst>
          </p:cNvPr>
          <p:cNvSpPr>
            <a:spLocks noGrp="1"/>
          </p:cNvSpPr>
          <p:nvPr>
            <p:ph type="pic" sz="quarter" idx="21" hasCustomPrompt="1"/>
          </p:nvPr>
        </p:nvSpPr>
        <p:spPr>
          <a:xfrm>
            <a:off x="383606" y="1253100"/>
            <a:ext cx="2519053" cy="1176774"/>
          </a:xfrm>
          <a:prstGeom prst="rect">
            <a:avLst/>
          </a:prstGeom>
          <a:solidFill>
            <a:schemeClr val="bg1">
              <a:lumMod val="95000"/>
            </a:schemeClr>
          </a:solidFill>
        </p:spPr>
        <p:txBody>
          <a:bodyPr lIns="0" tIns="0" rIns="0" bIns="0" anchor="ctr">
            <a:noAutofit/>
          </a:bodyPr>
          <a:lstStyle>
            <a:lvl1pPr marL="0" marR="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bg2"/>
                </a:solidFill>
                <a:latin typeface="+mn-lt"/>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on the icon </a:t>
            </a:r>
            <a:br>
              <a:rPr lang="en-US" dirty="0"/>
            </a:br>
            <a:r>
              <a:rPr lang="en-US" dirty="0"/>
              <a:t>to add a picture</a:t>
            </a:r>
          </a:p>
        </p:txBody>
      </p:sp>
      <p:sp>
        <p:nvSpPr>
          <p:cNvPr id="25" name="Picture Placeholder 6">
            <a:extLst>
              <a:ext uri="{FF2B5EF4-FFF2-40B4-BE49-F238E27FC236}">
                <a16:creationId xmlns:a16="http://schemas.microsoft.com/office/drawing/2014/main" id="{25E0286D-50C3-EE4F-A08D-A45D27C90585}"/>
              </a:ext>
            </a:extLst>
          </p:cNvPr>
          <p:cNvSpPr>
            <a:spLocks noGrp="1"/>
          </p:cNvSpPr>
          <p:nvPr>
            <p:ph type="pic" sz="quarter" idx="42" hasCustomPrompt="1"/>
          </p:nvPr>
        </p:nvSpPr>
        <p:spPr>
          <a:xfrm>
            <a:off x="3306633" y="1253867"/>
            <a:ext cx="2519053" cy="1176774"/>
          </a:xfrm>
          <a:prstGeom prst="rect">
            <a:avLst/>
          </a:prstGeom>
          <a:solidFill>
            <a:schemeClr val="bg1">
              <a:lumMod val="95000"/>
            </a:schemeClr>
          </a:solidFill>
        </p:spPr>
        <p:txBody>
          <a:bodyPr lIns="0" tIns="0" rIns="0" bIns="0" anchor="ctr">
            <a:noAutofit/>
          </a:bodyPr>
          <a:lstStyle>
            <a:lvl1pPr marL="0" marR="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bg2"/>
                </a:solidFill>
                <a:latin typeface="+mn-lt"/>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on the icon </a:t>
            </a:r>
            <a:br>
              <a:rPr lang="en-US" dirty="0"/>
            </a:br>
            <a:r>
              <a:rPr lang="en-US" dirty="0"/>
              <a:t>to add a picture</a:t>
            </a:r>
          </a:p>
        </p:txBody>
      </p:sp>
      <p:sp>
        <p:nvSpPr>
          <p:cNvPr id="26" name="Picture Placeholder 6">
            <a:extLst>
              <a:ext uri="{FF2B5EF4-FFF2-40B4-BE49-F238E27FC236}">
                <a16:creationId xmlns:a16="http://schemas.microsoft.com/office/drawing/2014/main" id="{13E1438A-7205-A64F-9BA2-15966D25191B}"/>
              </a:ext>
            </a:extLst>
          </p:cNvPr>
          <p:cNvSpPr>
            <a:spLocks noGrp="1"/>
          </p:cNvSpPr>
          <p:nvPr>
            <p:ph type="pic" sz="quarter" idx="43" hasCustomPrompt="1"/>
          </p:nvPr>
        </p:nvSpPr>
        <p:spPr>
          <a:xfrm>
            <a:off x="6229660" y="1254634"/>
            <a:ext cx="2519053" cy="1176774"/>
          </a:xfrm>
          <a:prstGeom prst="rect">
            <a:avLst/>
          </a:prstGeom>
          <a:solidFill>
            <a:schemeClr val="bg1">
              <a:lumMod val="95000"/>
            </a:schemeClr>
          </a:solidFill>
        </p:spPr>
        <p:txBody>
          <a:bodyPr lIns="0" tIns="0" rIns="0" bIns="0" anchor="ctr">
            <a:noAutofit/>
          </a:bodyPr>
          <a:lstStyle>
            <a:lvl1pPr marL="0" marR="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bg2"/>
                </a:solidFill>
                <a:latin typeface="+mn-lt"/>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on the icon </a:t>
            </a:r>
            <a:br>
              <a:rPr lang="en-US" dirty="0"/>
            </a:br>
            <a:r>
              <a:rPr lang="en-US" dirty="0"/>
              <a:t>to add a picture</a:t>
            </a:r>
          </a:p>
        </p:txBody>
      </p:sp>
    </p:spTree>
    <p:extLst>
      <p:ext uri="{BB962C8B-B14F-4D97-AF65-F5344CB8AC3E}">
        <p14:creationId xmlns:p14="http://schemas.microsoft.com/office/powerpoint/2010/main" val="11468100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wo Content Blocks">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C495203F-FA6E-0C44-BB69-AF955CA6C5D3}"/>
              </a:ext>
            </a:extLst>
          </p:cNvPr>
          <p:cNvSpPr>
            <a:spLocks noGrp="1"/>
          </p:cNvSpPr>
          <p:nvPr>
            <p:ph type="title" hasCustomPrompt="1"/>
          </p:nvPr>
        </p:nvSpPr>
        <p:spPr>
          <a:xfrm>
            <a:off x="383607" y="237317"/>
            <a:ext cx="8365106" cy="353698"/>
          </a:xfrm>
          <a:prstGeom prst="rect">
            <a:avLst/>
          </a:prstGeom>
        </p:spPr>
        <p:txBody>
          <a:bodyPr vert="horz" wrap="none" lIns="0" tIns="0" rIns="0" bIns="0" rtlCol="0" anchor="t" anchorCtr="0">
            <a:noAutofit/>
          </a:bodyPr>
          <a:lstStyle>
            <a:lvl1pPr>
              <a:defRPr>
                <a:latin typeface="+mj-lt"/>
              </a:defRPr>
            </a:lvl1pPr>
          </a:lstStyle>
          <a:p>
            <a:r>
              <a:rPr lang="en-US" dirty="0"/>
              <a:t>Click to add a title</a:t>
            </a:r>
          </a:p>
        </p:txBody>
      </p:sp>
      <p:sp>
        <p:nvSpPr>
          <p:cNvPr id="23" name="Content Placeholder 2">
            <a:extLst>
              <a:ext uri="{FF2B5EF4-FFF2-40B4-BE49-F238E27FC236}">
                <a16:creationId xmlns:a16="http://schemas.microsoft.com/office/drawing/2014/main" id="{1D312E8C-BE32-5F45-A5AB-57FDA3272178}"/>
              </a:ext>
            </a:extLst>
          </p:cNvPr>
          <p:cNvSpPr>
            <a:spLocks noGrp="1"/>
          </p:cNvSpPr>
          <p:nvPr>
            <p:ph sz="quarter" idx="10" hasCustomPrompt="1"/>
          </p:nvPr>
        </p:nvSpPr>
        <p:spPr>
          <a:xfrm>
            <a:off x="374650" y="1957019"/>
            <a:ext cx="4065827" cy="2594343"/>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 name="Text Placeholder 2"/>
          <p:cNvSpPr>
            <a:spLocks noGrp="1"/>
          </p:cNvSpPr>
          <p:nvPr>
            <p:ph type="body" sz="quarter" idx="19" hasCustomPrompt="1"/>
          </p:nvPr>
        </p:nvSpPr>
        <p:spPr>
          <a:xfrm>
            <a:off x="384175" y="1166813"/>
            <a:ext cx="8364538" cy="574305"/>
          </a:xfrm>
          <a:prstGeom prst="rect">
            <a:avLst/>
          </a:prstGeom>
        </p:spPr>
        <p:txBody>
          <a:bodyPr lIns="0" tIns="0" rIns="0" bIns="0">
            <a:noAutofit/>
          </a:bodyPr>
          <a:lstStyle>
            <a:lvl1pPr marL="0" indent="0">
              <a:lnSpc>
                <a:spcPct val="100000"/>
              </a:lnSpc>
              <a:spcBef>
                <a:spcPts val="600"/>
              </a:spcBef>
              <a:buNone/>
              <a:defRPr lang="en-US" sz="14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lead or delete this placeholder if not needed</a:t>
            </a:r>
          </a:p>
        </p:txBody>
      </p:sp>
      <p:sp>
        <p:nvSpPr>
          <p:cNvPr id="15" name="Text Placeholder 4"/>
          <p:cNvSpPr>
            <a:spLocks noGrp="1"/>
          </p:cNvSpPr>
          <p:nvPr>
            <p:ph type="body" sz="quarter" idx="18" hasCustomPrompt="1"/>
          </p:nvPr>
        </p:nvSpPr>
        <p:spPr>
          <a:xfrm>
            <a:off x="383607" y="735013"/>
            <a:ext cx="8365106" cy="215900"/>
          </a:xfrm>
          <a:prstGeom prst="rect">
            <a:avLst/>
          </a:prstGeom>
        </p:spPr>
        <p:txBody>
          <a:bodyPr lIns="0" tIns="0" rIns="0" bIns="0">
            <a:noAutofit/>
          </a:bodyPr>
          <a:lstStyle>
            <a:lvl1pPr marL="0" indent="0">
              <a:lnSpc>
                <a:spcPct val="100000"/>
              </a:lnSpc>
              <a:spcBef>
                <a:spcPts val="600"/>
              </a:spcBef>
              <a:buNone/>
              <a:defRPr lang="en-US" sz="18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add a subtitle or delete this placeholder if not needed</a:t>
            </a:r>
          </a:p>
        </p:txBody>
      </p:sp>
      <p:sp>
        <p:nvSpPr>
          <p:cNvPr id="18" name="Content Placeholder 2">
            <a:extLst>
              <a:ext uri="{FF2B5EF4-FFF2-40B4-BE49-F238E27FC236}">
                <a16:creationId xmlns:a16="http://schemas.microsoft.com/office/drawing/2014/main" id="{1D312E8C-BE32-5F45-A5AB-57FDA3272178}"/>
              </a:ext>
            </a:extLst>
          </p:cNvPr>
          <p:cNvSpPr>
            <a:spLocks noGrp="1"/>
          </p:cNvSpPr>
          <p:nvPr>
            <p:ph sz="quarter" idx="20" hasCustomPrompt="1"/>
          </p:nvPr>
        </p:nvSpPr>
        <p:spPr>
          <a:xfrm>
            <a:off x="4682886" y="1966240"/>
            <a:ext cx="4065827" cy="2594343"/>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GB" dirty="0"/>
              <a:t>Click to start texting</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23">
            <a:extLst>
              <a:ext uri="{FF2B5EF4-FFF2-40B4-BE49-F238E27FC236}">
                <a16:creationId xmlns:a16="http://schemas.microsoft.com/office/drawing/2014/main" id="{5788FBEB-17D2-9B4E-871C-901557C8BDF3}"/>
              </a:ext>
            </a:extLst>
          </p:cNvPr>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16" name="Text Placeholder 26">
            <a:extLst>
              <a:ext uri="{FF2B5EF4-FFF2-40B4-BE49-F238E27FC236}">
                <a16:creationId xmlns:a16="http://schemas.microsoft.com/office/drawing/2014/main" id="{B0172F45-2D63-C947-95A2-B29FFC1BB963}"/>
              </a:ext>
            </a:extLst>
          </p:cNvPr>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17" name="Text Placeholder 26">
            <a:extLst>
              <a:ext uri="{FF2B5EF4-FFF2-40B4-BE49-F238E27FC236}">
                <a16:creationId xmlns:a16="http://schemas.microsoft.com/office/drawing/2014/main" id="{4C05A54F-7DE5-2948-A643-AE98F84829A4}"/>
              </a:ext>
            </a:extLst>
          </p:cNvPr>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27" name="Text Placeholder 26">
            <a:extLst>
              <a:ext uri="{FF2B5EF4-FFF2-40B4-BE49-F238E27FC236}">
                <a16:creationId xmlns:a16="http://schemas.microsoft.com/office/drawing/2014/main" id="{E83871FE-5CBA-3449-A72E-7B2430BC8746}"/>
              </a:ext>
            </a:extLst>
          </p:cNvPr>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28" name="Text Placeholder 26">
            <a:extLst>
              <a:ext uri="{FF2B5EF4-FFF2-40B4-BE49-F238E27FC236}">
                <a16:creationId xmlns:a16="http://schemas.microsoft.com/office/drawing/2014/main" id="{86174AB2-CB0C-7746-BCF0-107D72ECD19C}"/>
              </a:ext>
            </a:extLst>
          </p:cNvPr>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29" name="Text Placeholder 26">
            <a:extLst>
              <a:ext uri="{FF2B5EF4-FFF2-40B4-BE49-F238E27FC236}">
                <a16:creationId xmlns:a16="http://schemas.microsoft.com/office/drawing/2014/main" id="{C6D2136F-0B47-D348-A846-B3410D6FC052}"/>
              </a:ext>
            </a:extLst>
          </p:cNvPr>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30" name="Text Placeholder 26">
            <a:extLst>
              <a:ext uri="{FF2B5EF4-FFF2-40B4-BE49-F238E27FC236}">
                <a16:creationId xmlns:a16="http://schemas.microsoft.com/office/drawing/2014/main" id="{662DC909-E1F1-8343-99DE-802D9BE956C9}"/>
              </a:ext>
            </a:extLst>
          </p:cNvPr>
          <p:cNvSpPr>
            <a:spLocks noGrp="1"/>
          </p:cNvSpPr>
          <p:nvPr>
            <p:ph type="body" sz="quarter" idx="21"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Tree>
    <p:extLst>
      <p:ext uri="{BB962C8B-B14F-4D97-AF65-F5344CB8AC3E}">
        <p14:creationId xmlns:p14="http://schemas.microsoft.com/office/powerpoint/2010/main" val="17469856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4679950" y="232215"/>
            <a:ext cx="4464050" cy="4319147"/>
          </a:xfrm>
          <a:prstGeom prst="rect">
            <a:avLst/>
          </a:prstGeom>
          <a:solidFill>
            <a:schemeClr val="bg1">
              <a:lumMod val="95000"/>
            </a:schemeClr>
          </a:solidFill>
        </p:spPr>
        <p:txBody>
          <a:bodyPr lIns="0" tIns="0" rIns="0" bIns="0" anchor="ctr">
            <a:noAutofit/>
          </a:bodyPr>
          <a:lstStyle>
            <a:lvl1pPr marL="0" indent="0" algn="ctr">
              <a:buNone/>
              <a:defRPr sz="1400">
                <a:solidFill>
                  <a:schemeClr val="bg2"/>
                </a:solidFill>
                <a:latin typeface="+mj-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this placeholder </a:t>
            </a:r>
            <a:br>
              <a:rPr lang="en-US" dirty="0"/>
            </a:br>
            <a:r>
              <a:rPr lang="en-US" dirty="0"/>
              <a:t>or click icon to add</a:t>
            </a:r>
          </a:p>
        </p:txBody>
      </p:sp>
      <p:sp>
        <p:nvSpPr>
          <p:cNvPr id="5" name="Title 1">
            <a:extLst>
              <a:ext uri="{FF2B5EF4-FFF2-40B4-BE49-F238E27FC236}">
                <a16:creationId xmlns:a16="http://schemas.microsoft.com/office/drawing/2014/main" id="{6AB8503B-202C-F74A-92E0-21BBEDB5F56E}"/>
              </a:ext>
            </a:extLst>
          </p:cNvPr>
          <p:cNvSpPr>
            <a:spLocks noGrp="1"/>
          </p:cNvSpPr>
          <p:nvPr>
            <p:ph type="title" hasCustomPrompt="1"/>
          </p:nvPr>
        </p:nvSpPr>
        <p:spPr>
          <a:xfrm>
            <a:off x="385733" y="237758"/>
            <a:ext cx="4078317" cy="713155"/>
          </a:xfrm>
        </p:spPr>
        <p:txBody>
          <a:bodyPr>
            <a:noAutofit/>
          </a:bodyPr>
          <a:lstStyle>
            <a:lvl1pPr>
              <a:defRPr>
                <a:latin typeface="+mj-lt"/>
              </a:defRPr>
            </a:lvl1pPr>
          </a:lstStyle>
          <a:p>
            <a:r>
              <a:rPr lang="en-US" dirty="0"/>
              <a:t>Tap to add Title</a:t>
            </a:r>
          </a:p>
        </p:txBody>
      </p:sp>
      <p:sp>
        <p:nvSpPr>
          <p:cNvPr id="19" name="Content Placeholder 2">
            <a:extLst>
              <a:ext uri="{FF2B5EF4-FFF2-40B4-BE49-F238E27FC236}">
                <a16:creationId xmlns:a16="http://schemas.microsoft.com/office/drawing/2014/main" id="{1D312E8C-BE32-5F45-A5AB-57FDA3272178}"/>
              </a:ext>
            </a:extLst>
          </p:cNvPr>
          <p:cNvSpPr>
            <a:spLocks noGrp="1"/>
          </p:cNvSpPr>
          <p:nvPr>
            <p:ph sz="quarter" idx="10"/>
          </p:nvPr>
        </p:nvSpPr>
        <p:spPr>
          <a:xfrm>
            <a:off x="374651" y="1166813"/>
            <a:ext cx="4089400" cy="3384549"/>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j-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j-lt"/>
              </a:defRPr>
            </a:lvl2pPr>
            <a:lvl3pPr marL="504000" indent="-216000">
              <a:lnSpc>
                <a:spcPct val="100000"/>
              </a:lnSpc>
              <a:spcBef>
                <a:spcPts val="600"/>
              </a:spcBef>
              <a:buFont typeface="+mj-lt"/>
              <a:buAutoNum type="alphaLcParenR"/>
              <a:defRPr sz="1200">
                <a:solidFill>
                  <a:schemeClr val="bg2"/>
                </a:solidFill>
                <a:latin typeface="+mj-lt"/>
              </a:defRPr>
            </a:lvl3pPr>
            <a:lvl4pPr marL="648000" indent="-144000">
              <a:lnSpc>
                <a:spcPct val="100000"/>
              </a:lnSpc>
              <a:spcBef>
                <a:spcPts val="600"/>
              </a:spcBef>
              <a:buSzPct val="90000"/>
              <a:buFont typeface="+mj-lt"/>
              <a:buAutoNum type="romanLcPeriod"/>
              <a:defRPr sz="1200">
                <a:solidFill>
                  <a:schemeClr val="bg2"/>
                </a:solidFill>
                <a:latin typeface="+mj-lt"/>
              </a:defRPr>
            </a:lvl4pPr>
            <a:lvl5pPr marL="792000" indent="-144000">
              <a:lnSpc>
                <a:spcPct val="100000"/>
              </a:lnSpc>
              <a:spcBef>
                <a:spcPts val="600"/>
              </a:spcBef>
              <a:defRPr sz="1200">
                <a:solidFill>
                  <a:schemeClr val="bg2"/>
                </a:solidFill>
                <a:latin typeface="+mj-lt"/>
              </a:defRPr>
            </a:lvl5pPr>
            <a:lvl6pPr marL="1714500" indent="0">
              <a:buNone/>
              <a:defRPr sz="1200">
                <a:solidFill>
                  <a:schemeClr val="bg2"/>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23"/>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17" name="Text Placeholder 26"/>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18" name="Text Placeholder 26"/>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20" name="Text Placeholder 26"/>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21" name="Text Placeholder 26"/>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23" name="Text Placeholder 26"/>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24" name="Text Placeholder 26"/>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Tree>
    <p:extLst>
      <p:ext uri="{BB962C8B-B14F-4D97-AF65-F5344CB8AC3E}">
        <p14:creationId xmlns:p14="http://schemas.microsoft.com/office/powerpoint/2010/main" val="18702946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_Title and Content (common)">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AAF299A-6441-444E-A370-0FBC4ED068B2}"/>
              </a:ext>
            </a:extLst>
          </p:cNvPr>
          <p:cNvSpPr>
            <a:spLocks noGrp="1"/>
          </p:cNvSpPr>
          <p:nvPr>
            <p:ph type="title" hasCustomPrompt="1"/>
          </p:nvPr>
        </p:nvSpPr>
        <p:spPr>
          <a:xfrm>
            <a:off x="383607" y="237317"/>
            <a:ext cx="8365106" cy="713596"/>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1D312E8C-BE32-5F45-A5AB-57FDA3272178}"/>
              </a:ext>
            </a:extLst>
          </p:cNvPr>
          <p:cNvSpPr>
            <a:spLocks noGrp="1"/>
          </p:cNvSpPr>
          <p:nvPr>
            <p:ph sz="quarter" idx="10"/>
          </p:nvPr>
        </p:nvSpPr>
        <p:spPr>
          <a:xfrm>
            <a:off x="374650" y="1166813"/>
            <a:ext cx="8374063" cy="3384550"/>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n-lt"/>
              </a:defRPr>
            </a:lvl2pPr>
            <a:lvl3pPr marL="504000" indent="-216000">
              <a:lnSpc>
                <a:spcPct val="100000"/>
              </a:lnSpc>
              <a:spcBef>
                <a:spcPts val="600"/>
              </a:spcBef>
              <a:buFont typeface="+mj-lt"/>
              <a:buAutoNum type="alphaLcParenR"/>
              <a:defRPr sz="1200">
                <a:solidFill>
                  <a:schemeClr val="bg2"/>
                </a:solidFill>
                <a:latin typeface="+mn-lt"/>
              </a:defRPr>
            </a:lvl3pPr>
            <a:lvl4pPr marL="648000" indent="-144000">
              <a:lnSpc>
                <a:spcPct val="100000"/>
              </a:lnSpc>
              <a:spcBef>
                <a:spcPts val="600"/>
              </a:spcBef>
              <a:buSzPct val="90000"/>
              <a:buFont typeface="+mj-lt"/>
              <a:buAutoNum type="romanLcPeriod"/>
              <a:defRPr sz="1200">
                <a:solidFill>
                  <a:schemeClr val="bg2"/>
                </a:solidFill>
                <a:latin typeface="+mn-lt"/>
              </a:defRPr>
            </a:lvl4pPr>
            <a:lvl5pPr marL="792000" indent="-144000">
              <a:lnSpc>
                <a:spcPct val="100000"/>
              </a:lnSpc>
              <a:spcBef>
                <a:spcPts val="600"/>
              </a:spcBef>
              <a:defRPr sz="1200">
                <a:solidFill>
                  <a:schemeClr val="bg2"/>
                </a:solidFill>
                <a:latin typeface="+mn-lt"/>
              </a:defRPr>
            </a:lvl5pPr>
            <a:lvl6pPr marL="1714500" indent="0">
              <a:buNone/>
              <a:defRPr sz="1200">
                <a:solidFill>
                  <a:schemeClr val="bg2"/>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23">
            <a:extLst>
              <a:ext uri="{FF2B5EF4-FFF2-40B4-BE49-F238E27FC236}">
                <a16:creationId xmlns:a16="http://schemas.microsoft.com/office/drawing/2014/main" id="{DD936470-8172-2E4D-8C5D-C05B0425680A}"/>
              </a:ext>
            </a:extLst>
          </p:cNvPr>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18" name="Text Placeholder 26">
            <a:extLst>
              <a:ext uri="{FF2B5EF4-FFF2-40B4-BE49-F238E27FC236}">
                <a16:creationId xmlns:a16="http://schemas.microsoft.com/office/drawing/2014/main" id="{A7144B93-90F3-6048-AE9E-793C4B560958}"/>
              </a:ext>
            </a:extLst>
          </p:cNvPr>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19" name="Text Placeholder 26">
            <a:extLst>
              <a:ext uri="{FF2B5EF4-FFF2-40B4-BE49-F238E27FC236}">
                <a16:creationId xmlns:a16="http://schemas.microsoft.com/office/drawing/2014/main" id="{3DFCA53D-0A48-C14B-8CB9-BDD8E674C7AD}"/>
              </a:ext>
            </a:extLst>
          </p:cNvPr>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20" name="Text Placeholder 26">
            <a:extLst>
              <a:ext uri="{FF2B5EF4-FFF2-40B4-BE49-F238E27FC236}">
                <a16:creationId xmlns:a16="http://schemas.microsoft.com/office/drawing/2014/main" id="{9C4D60BC-FEBD-754D-B47C-D001619CDCD1}"/>
              </a:ext>
            </a:extLst>
          </p:cNvPr>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21" name="Text Placeholder 26">
            <a:extLst>
              <a:ext uri="{FF2B5EF4-FFF2-40B4-BE49-F238E27FC236}">
                <a16:creationId xmlns:a16="http://schemas.microsoft.com/office/drawing/2014/main" id="{09700E02-CBD3-B545-96F5-AF9C6E87F08D}"/>
              </a:ext>
            </a:extLst>
          </p:cNvPr>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22" name="Text Placeholder 26">
            <a:extLst>
              <a:ext uri="{FF2B5EF4-FFF2-40B4-BE49-F238E27FC236}">
                <a16:creationId xmlns:a16="http://schemas.microsoft.com/office/drawing/2014/main" id="{9F00C578-D923-1E44-AB29-47A7E1707A1B}"/>
              </a:ext>
            </a:extLst>
          </p:cNvPr>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23" name="Text Placeholder 26">
            <a:extLst>
              <a:ext uri="{FF2B5EF4-FFF2-40B4-BE49-F238E27FC236}">
                <a16:creationId xmlns:a16="http://schemas.microsoft.com/office/drawing/2014/main" id="{F59E9C07-745A-E94F-9C5B-D72A0D47203C}"/>
              </a:ext>
            </a:extLst>
          </p:cNvPr>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Tree>
    <p:extLst>
      <p:ext uri="{BB962C8B-B14F-4D97-AF65-F5344CB8AC3E}">
        <p14:creationId xmlns:p14="http://schemas.microsoft.com/office/powerpoint/2010/main" val="7797508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AAF299A-6441-444E-A370-0FBC4ED068B2}"/>
              </a:ext>
            </a:extLst>
          </p:cNvPr>
          <p:cNvSpPr>
            <a:spLocks noGrp="1"/>
          </p:cNvSpPr>
          <p:nvPr>
            <p:ph type="title" hasCustomPrompt="1"/>
          </p:nvPr>
        </p:nvSpPr>
        <p:spPr>
          <a:xfrm>
            <a:off x="250825" y="237317"/>
            <a:ext cx="8642350" cy="497696"/>
          </a:xfrm>
          <a:prstGeom prst="rect">
            <a:avLst/>
          </a:prstGeom>
        </p:spPr>
        <p:txBody>
          <a:bodyPr vert="horz" wrap="none" lIns="0" tIns="0" rIns="0" bIns="0" rtlCol="0" anchor="t" anchorCtr="0">
            <a:noAutofit/>
          </a:bodyPr>
          <a:lstStyle>
            <a:lvl1pPr>
              <a:defRPr>
                <a:latin typeface="+mj-lt"/>
              </a:defRPr>
            </a:lvl1pPr>
          </a:lstStyle>
          <a:p>
            <a:r>
              <a:rPr lang="en-US" dirty="0"/>
              <a:t>Click to add a title</a:t>
            </a:r>
          </a:p>
        </p:txBody>
      </p:sp>
      <p:sp>
        <p:nvSpPr>
          <p:cNvPr id="12" name="Text Placeholder 2"/>
          <p:cNvSpPr>
            <a:spLocks noGrp="1"/>
          </p:cNvSpPr>
          <p:nvPr>
            <p:ph type="body" sz="quarter" idx="19" hasCustomPrompt="1"/>
          </p:nvPr>
        </p:nvSpPr>
        <p:spPr>
          <a:xfrm>
            <a:off x="250825" y="1166813"/>
            <a:ext cx="8642350" cy="574305"/>
          </a:xfrm>
          <a:prstGeom prst="rect">
            <a:avLst/>
          </a:prstGeom>
        </p:spPr>
        <p:txBody>
          <a:bodyPr lIns="0" tIns="0" rIns="0" bIns="0">
            <a:noAutofit/>
          </a:bodyPr>
          <a:lstStyle>
            <a:lvl1pPr marL="0" indent="0">
              <a:lnSpc>
                <a:spcPct val="100000"/>
              </a:lnSpc>
              <a:spcBef>
                <a:spcPts val="600"/>
              </a:spcBef>
              <a:buNone/>
              <a:defRPr lang="en-US" sz="14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lead text or remove this placeholder if you don't want it</a:t>
            </a:r>
          </a:p>
        </p:txBody>
      </p:sp>
      <p:sp>
        <p:nvSpPr>
          <p:cNvPr id="5" name="Text Placeholder 4"/>
          <p:cNvSpPr>
            <a:spLocks noGrp="1"/>
          </p:cNvSpPr>
          <p:nvPr>
            <p:ph type="body" sz="quarter" idx="17" hasCustomPrompt="1"/>
          </p:nvPr>
        </p:nvSpPr>
        <p:spPr>
          <a:xfrm>
            <a:off x="250824" y="735013"/>
            <a:ext cx="8642349" cy="215900"/>
          </a:xfrm>
          <a:prstGeom prst="rect">
            <a:avLst/>
          </a:prstGeom>
        </p:spPr>
        <p:txBody>
          <a:bodyPr lIns="0" tIns="0" rIns="0" bIns="0">
            <a:noAutofit/>
          </a:bodyPr>
          <a:lstStyle>
            <a:lvl1pPr marL="0" indent="0">
              <a:lnSpc>
                <a:spcPct val="100000"/>
              </a:lnSpc>
              <a:spcBef>
                <a:spcPts val="600"/>
              </a:spcBef>
              <a:buNone/>
              <a:defRPr lang="en-US" sz="18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add a subtitle or remove this placeholder if you don't want it</a:t>
            </a:r>
          </a:p>
        </p:txBody>
      </p:sp>
      <p:sp>
        <p:nvSpPr>
          <p:cNvPr id="20" name="Text Placeholder 23">
            <a:extLst>
              <a:ext uri="{FF2B5EF4-FFF2-40B4-BE49-F238E27FC236}">
                <a16:creationId xmlns:a16="http://schemas.microsoft.com/office/drawing/2014/main" id="{118F3C9C-7238-9C45-A7A3-1264C3E6A498}"/>
              </a:ext>
            </a:extLst>
          </p:cNvPr>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21" name="Text Placeholder 26">
            <a:extLst>
              <a:ext uri="{FF2B5EF4-FFF2-40B4-BE49-F238E27FC236}">
                <a16:creationId xmlns:a16="http://schemas.microsoft.com/office/drawing/2014/main" id="{B2B045E3-C08F-2C4F-9618-21B8FE5F0A39}"/>
              </a:ext>
            </a:extLst>
          </p:cNvPr>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22" name="Text Placeholder 26">
            <a:extLst>
              <a:ext uri="{FF2B5EF4-FFF2-40B4-BE49-F238E27FC236}">
                <a16:creationId xmlns:a16="http://schemas.microsoft.com/office/drawing/2014/main" id="{19E8E3C5-C352-B94C-A0DF-8A53C56993BA}"/>
              </a:ext>
            </a:extLst>
          </p:cNvPr>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23" name="Text Placeholder 26">
            <a:extLst>
              <a:ext uri="{FF2B5EF4-FFF2-40B4-BE49-F238E27FC236}">
                <a16:creationId xmlns:a16="http://schemas.microsoft.com/office/drawing/2014/main" id="{46CCE76C-9F16-704E-9136-05740FA8805A}"/>
              </a:ext>
            </a:extLst>
          </p:cNvPr>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24" name="Text Placeholder 26">
            <a:extLst>
              <a:ext uri="{FF2B5EF4-FFF2-40B4-BE49-F238E27FC236}">
                <a16:creationId xmlns:a16="http://schemas.microsoft.com/office/drawing/2014/main" id="{E3D97692-34DA-6747-9877-67414709338B}"/>
              </a:ext>
            </a:extLst>
          </p:cNvPr>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25" name="Text Placeholder 26">
            <a:extLst>
              <a:ext uri="{FF2B5EF4-FFF2-40B4-BE49-F238E27FC236}">
                <a16:creationId xmlns:a16="http://schemas.microsoft.com/office/drawing/2014/main" id="{2E876454-2D7B-6F4A-9104-638697682996}"/>
              </a:ext>
            </a:extLst>
          </p:cNvPr>
          <p:cNvSpPr>
            <a:spLocks noGrp="1"/>
          </p:cNvSpPr>
          <p:nvPr>
            <p:ph type="body" sz="quarter" idx="20"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26" name="Text Placeholder 26">
            <a:extLst>
              <a:ext uri="{FF2B5EF4-FFF2-40B4-BE49-F238E27FC236}">
                <a16:creationId xmlns:a16="http://schemas.microsoft.com/office/drawing/2014/main" id="{73A682C9-C565-B942-BE4A-688AD0E89BAC}"/>
              </a:ext>
            </a:extLst>
          </p:cNvPr>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
        <p:nvSpPr>
          <p:cNvPr id="13" name="Content Placeholder 2">
            <a:extLst>
              <a:ext uri="{FF2B5EF4-FFF2-40B4-BE49-F238E27FC236}">
                <a16:creationId xmlns:a16="http://schemas.microsoft.com/office/drawing/2014/main" id="{DC56C8BD-EA8F-426A-8B22-22CCE47F2756}"/>
              </a:ext>
            </a:extLst>
          </p:cNvPr>
          <p:cNvSpPr>
            <a:spLocks noGrp="1"/>
          </p:cNvSpPr>
          <p:nvPr>
            <p:ph sz="quarter" idx="21" hasCustomPrompt="1"/>
          </p:nvPr>
        </p:nvSpPr>
        <p:spPr>
          <a:xfrm>
            <a:off x="250826" y="1918252"/>
            <a:ext cx="8642349" cy="2598186"/>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GB" dirty="0"/>
              <a:t>Click to start texting</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8542420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AAF299A-6441-444E-A370-0FBC4ED068B2}"/>
              </a:ext>
            </a:extLst>
          </p:cNvPr>
          <p:cNvSpPr>
            <a:spLocks noGrp="1"/>
          </p:cNvSpPr>
          <p:nvPr>
            <p:ph type="title" hasCustomPrompt="1"/>
          </p:nvPr>
        </p:nvSpPr>
        <p:spPr>
          <a:xfrm>
            <a:off x="383607" y="237317"/>
            <a:ext cx="8365106" cy="428434"/>
          </a:xfrm>
          <a:prstGeom prst="rect">
            <a:avLst/>
          </a:prstGeom>
        </p:spPr>
        <p:txBody>
          <a:bodyPr vert="horz" wrap="none" lIns="0" tIns="0" rIns="0" bIns="0" rtlCol="0" anchor="t" anchorCtr="0">
            <a:noAutofit/>
          </a:bodyPr>
          <a:lstStyle>
            <a:lvl1pPr>
              <a:defRPr>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1D312E8C-BE32-5F45-A5AB-57FDA3272178}"/>
              </a:ext>
            </a:extLst>
          </p:cNvPr>
          <p:cNvSpPr>
            <a:spLocks noGrp="1"/>
          </p:cNvSpPr>
          <p:nvPr>
            <p:ph sz="quarter" idx="10"/>
          </p:nvPr>
        </p:nvSpPr>
        <p:spPr>
          <a:xfrm>
            <a:off x="374650" y="1957019"/>
            <a:ext cx="8374063" cy="2594344"/>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j-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j-lt"/>
              </a:defRPr>
            </a:lvl2pPr>
            <a:lvl3pPr marL="504000" indent="-216000">
              <a:lnSpc>
                <a:spcPct val="100000"/>
              </a:lnSpc>
              <a:spcBef>
                <a:spcPts val="600"/>
              </a:spcBef>
              <a:buFont typeface="+mj-lt"/>
              <a:buAutoNum type="alphaLcParenR"/>
              <a:defRPr sz="1200">
                <a:solidFill>
                  <a:schemeClr val="bg2"/>
                </a:solidFill>
                <a:latin typeface="+mj-lt"/>
              </a:defRPr>
            </a:lvl3pPr>
            <a:lvl4pPr marL="648000" indent="-144000">
              <a:lnSpc>
                <a:spcPct val="100000"/>
              </a:lnSpc>
              <a:spcBef>
                <a:spcPts val="600"/>
              </a:spcBef>
              <a:buSzPct val="90000"/>
              <a:buFont typeface="+mj-lt"/>
              <a:buAutoNum type="romanLcPeriod"/>
              <a:defRPr sz="1200">
                <a:solidFill>
                  <a:schemeClr val="bg2"/>
                </a:solidFill>
                <a:latin typeface="+mj-lt"/>
              </a:defRPr>
            </a:lvl4pPr>
            <a:lvl5pPr marL="792000" indent="-144000">
              <a:lnSpc>
                <a:spcPct val="100000"/>
              </a:lnSpc>
              <a:spcBef>
                <a:spcPts val="600"/>
              </a:spcBef>
              <a:defRPr sz="1200">
                <a:solidFill>
                  <a:schemeClr val="bg2"/>
                </a:solidFill>
                <a:latin typeface="+mj-lt"/>
              </a:defRPr>
            </a:lvl5pPr>
            <a:lvl6pPr marL="1714500" indent="0">
              <a:buNone/>
              <a:defRPr sz="1200">
                <a:solidFill>
                  <a:schemeClr val="bg2"/>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2"/>
          <p:cNvSpPr>
            <a:spLocks noGrp="1"/>
          </p:cNvSpPr>
          <p:nvPr>
            <p:ph type="body" sz="quarter" idx="19" hasCustomPrompt="1"/>
          </p:nvPr>
        </p:nvSpPr>
        <p:spPr>
          <a:xfrm>
            <a:off x="384175" y="1166813"/>
            <a:ext cx="8364538" cy="574305"/>
          </a:xfrm>
          <a:prstGeom prst="rect">
            <a:avLst/>
          </a:prstGeom>
        </p:spPr>
        <p:txBody>
          <a:bodyPr lIns="0" tIns="0" rIns="0" bIns="0">
            <a:noAutofit/>
          </a:bodyPr>
          <a:lstStyle>
            <a:lvl1pPr marL="0" indent="0">
              <a:lnSpc>
                <a:spcPct val="100000"/>
              </a:lnSpc>
              <a:spcBef>
                <a:spcPts val="600"/>
              </a:spcBef>
              <a:buNone/>
              <a:defRPr lang="en-US" sz="14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Lead / Or delete this placeholder if not needed</a:t>
            </a:r>
          </a:p>
        </p:txBody>
      </p:sp>
      <p:sp>
        <p:nvSpPr>
          <p:cNvPr id="5" name="Text Placeholder 4"/>
          <p:cNvSpPr>
            <a:spLocks noGrp="1"/>
          </p:cNvSpPr>
          <p:nvPr>
            <p:ph type="body" sz="quarter" idx="17" hasCustomPrompt="1"/>
          </p:nvPr>
        </p:nvSpPr>
        <p:spPr>
          <a:xfrm>
            <a:off x="383607" y="735013"/>
            <a:ext cx="8365106" cy="215900"/>
          </a:xfrm>
          <a:prstGeom prst="rect">
            <a:avLst/>
          </a:prstGeom>
        </p:spPr>
        <p:txBody>
          <a:bodyPr lIns="0" tIns="0" rIns="0" bIns="0">
            <a:noAutofit/>
          </a:bodyPr>
          <a:lstStyle>
            <a:lvl1pPr marL="0" indent="0">
              <a:lnSpc>
                <a:spcPct val="100000"/>
              </a:lnSpc>
              <a:spcBef>
                <a:spcPts val="600"/>
              </a:spcBef>
              <a:buNone/>
              <a:defRPr lang="en-US" sz="18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add Subtitle / Delete this placeholder if not needed</a:t>
            </a:r>
          </a:p>
        </p:txBody>
      </p:sp>
      <p:sp>
        <p:nvSpPr>
          <p:cNvPr id="13" name="Text Placeholder 23"/>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14" name="Text Placeholder 26"/>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15" name="Text Placeholder 26"/>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16" name="Text Placeholder 26"/>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17" name="Text Placeholder 26"/>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18" name="Text Placeholder 26"/>
          <p:cNvSpPr>
            <a:spLocks noGrp="1"/>
          </p:cNvSpPr>
          <p:nvPr>
            <p:ph type="body" sz="quarter" idx="20"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19" name="Text Placeholder 26"/>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Tree>
    <p:extLst>
      <p:ext uri="{BB962C8B-B14F-4D97-AF65-F5344CB8AC3E}">
        <p14:creationId xmlns:p14="http://schemas.microsoft.com/office/powerpoint/2010/main" val="26820364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eatures list (5)">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8D8D52C8-8B0E-F747-A256-58B626C9C703}"/>
              </a:ext>
            </a:extLst>
          </p:cNvPr>
          <p:cNvSpPr>
            <a:spLocks noGrp="1"/>
          </p:cNvSpPr>
          <p:nvPr>
            <p:ph type="title" hasCustomPrompt="1"/>
          </p:nvPr>
        </p:nvSpPr>
        <p:spPr>
          <a:xfrm>
            <a:off x="383607" y="237316"/>
            <a:ext cx="8365106" cy="706215"/>
          </a:xfrm>
          <a:prstGeom prst="rect">
            <a:avLst/>
          </a:prstGeom>
        </p:spPr>
        <p:txBody>
          <a:bodyPr vert="horz" lIns="0" tIns="0" rIns="0" bIns="0" rtlCol="0" anchor="t" anchorCtr="0">
            <a:noAutofit/>
          </a:bodyPr>
          <a:lstStyle>
            <a:lvl1pPr algn="l">
              <a:defRPr>
                <a:latin typeface="+mj-lt"/>
              </a:defRPr>
            </a:lvl1pPr>
          </a:lstStyle>
          <a:p>
            <a:r>
              <a:rPr lang="en-US" dirty="0"/>
              <a:t>Click to add a title</a:t>
            </a:r>
          </a:p>
        </p:txBody>
      </p:sp>
      <p:sp>
        <p:nvSpPr>
          <p:cNvPr id="27" name="Picture Placeholder 6"/>
          <p:cNvSpPr>
            <a:spLocks noGrp="1"/>
          </p:cNvSpPr>
          <p:nvPr>
            <p:ph type="pic" sz="quarter" idx="21" hasCustomPrompt="1"/>
          </p:nvPr>
        </p:nvSpPr>
        <p:spPr>
          <a:xfrm>
            <a:off x="4820670" y="1166813"/>
            <a:ext cx="3928043" cy="3384550"/>
          </a:xfrm>
          <a:prstGeom prst="rect">
            <a:avLst/>
          </a:prstGeom>
          <a:solidFill>
            <a:schemeClr val="bg1">
              <a:lumMod val="95000"/>
            </a:schemeClr>
          </a:solidFill>
        </p:spPr>
        <p:txBody>
          <a:bodyPr lIns="0" tIns="0" rIns="0" bIns="0" anchor="ctr">
            <a:noAutofit/>
          </a:bodyPr>
          <a:lstStyle>
            <a:lvl1pPr marL="0" indent="0" algn="ctr">
              <a:lnSpc>
                <a:spcPct val="100000"/>
              </a:lnSpc>
              <a:spcBef>
                <a:spcPts val="0"/>
              </a:spcBef>
              <a:buNone/>
              <a:defRPr sz="900">
                <a:solidFill>
                  <a:schemeClr val="bg2"/>
                </a:solidFill>
              </a:defRPr>
            </a:lvl1pPr>
          </a:lstStyle>
          <a:p>
            <a:r>
              <a:rPr lang="en-US" dirty="0"/>
              <a:t>Click on the icon to add a picture</a:t>
            </a:r>
          </a:p>
        </p:txBody>
      </p:sp>
      <p:sp>
        <p:nvSpPr>
          <p:cNvPr id="31" name="Text Placeholder 2"/>
          <p:cNvSpPr>
            <a:spLocks noGrp="1"/>
          </p:cNvSpPr>
          <p:nvPr>
            <p:ph type="body" sz="quarter" idx="22" hasCustomPrompt="1"/>
          </p:nvPr>
        </p:nvSpPr>
        <p:spPr>
          <a:xfrm>
            <a:off x="374650" y="1177541"/>
            <a:ext cx="4212000" cy="238273"/>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tx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33" name="Content Placeholder 2">
            <a:extLst>
              <a:ext uri="{FF2B5EF4-FFF2-40B4-BE49-F238E27FC236}">
                <a16:creationId xmlns:a16="http://schemas.microsoft.com/office/drawing/2014/main" id="{1D312E8C-BE32-5F45-A5AB-57FDA3272178}"/>
              </a:ext>
            </a:extLst>
          </p:cNvPr>
          <p:cNvSpPr>
            <a:spLocks noGrp="1"/>
          </p:cNvSpPr>
          <p:nvPr>
            <p:ph sz="quarter" idx="10" hasCustomPrompt="1"/>
          </p:nvPr>
        </p:nvSpPr>
        <p:spPr>
          <a:xfrm>
            <a:off x="374651" y="1521203"/>
            <a:ext cx="4212000" cy="826022"/>
          </a:xfrm>
          <a:prstGeom prst="rect">
            <a:avLst/>
          </a:prstGeom>
        </p:spPr>
        <p:txBody>
          <a:bodyPr lIns="0" tIns="0" rIns="0" bIns="0">
            <a:noAutofit/>
          </a:bodyPr>
          <a:lstStyle>
            <a:lvl1pPr marL="0" marR="0" indent="0" algn="l" defTabSz="685800" rtl="0" eaLnBrk="1" fontAlgn="auto" latinLnBrk="0" hangingPunct="1">
              <a:lnSpc>
                <a:spcPct val="100000"/>
              </a:lnSpc>
              <a:spcBef>
                <a:spcPts val="600"/>
              </a:spcBef>
              <a:spcAft>
                <a:spcPts val="0"/>
              </a:spcAft>
              <a:buClrTx/>
              <a:buSzTx/>
              <a:buFontTx/>
              <a:buNone/>
              <a:tabLst/>
              <a:defRPr sz="1200">
                <a:solidFill>
                  <a:schemeClr val="bg2"/>
                </a:solidFill>
                <a:latin typeface="+mn-lt"/>
              </a:defRPr>
            </a:lvl1pPr>
            <a:lvl2pPr marL="288000" indent="-144000">
              <a:lnSpc>
                <a:spcPct val="100000"/>
              </a:lnSpc>
              <a:spcBef>
                <a:spcPts val="600"/>
              </a:spcBef>
              <a:buSzPct val="90000"/>
              <a:buFont typeface="Wingdings" panose="05000000000000000000" pitchFamily="2" charset="2"/>
              <a:buChar char="§"/>
              <a:defRPr sz="1200">
                <a:solidFill>
                  <a:schemeClr val="bg2"/>
                </a:solidFill>
                <a:latin typeface="+mj-lt"/>
              </a:defRPr>
            </a:lvl2pPr>
            <a:lvl3pPr marL="504000" indent="-216000">
              <a:lnSpc>
                <a:spcPct val="100000"/>
              </a:lnSpc>
              <a:spcBef>
                <a:spcPts val="600"/>
              </a:spcBef>
              <a:buFont typeface="+mj-lt"/>
              <a:buAutoNum type="alphaLcParenR"/>
              <a:defRPr sz="1200">
                <a:solidFill>
                  <a:schemeClr val="bg2"/>
                </a:solidFill>
                <a:latin typeface="+mj-lt"/>
              </a:defRPr>
            </a:lvl3pPr>
            <a:lvl4pPr marL="648000" indent="-144000">
              <a:lnSpc>
                <a:spcPct val="100000"/>
              </a:lnSpc>
              <a:spcBef>
                <a:spcPts val="600"/>
              </a:spcBef>
              <a:buSzPct val="90000"/>
              <a:buFont typeface="+mj-lt"/>
              <a:buAutoNum type="romanLcPeriod"/>
              <a:defRPr sz="1200">
                <a:solidFill>
                  <a:schemeClr val="bg2"/>
                </a:solidFill>
                <a:latin typeface="+mj-lt"/>
              </a:defRPr>
            </a:lvl4pPr>
            <a:lvl5pPr marL="792000" indent="-144000">
              <a:lnSpc>
                <a:spcPct val="100000"/>
              </a:lnSpc>
              <a:spcBef>
                <a:spcPts val="600"/>
              </a:spcBef>
              <a:defRPr sz="1200">
                <a:solidFill>
                  <a:schemeClr val="bg2"/>
                </a:solidFill>
                <a:latin typeface="+mj-lt"/>
              </a:defRPr>
            </a:lvl5pPr>
            <a:lvl6pPr marL="1714500" indent="0">
              <a:buNone/>
              <a:defRPr sz="1200">
                <a:solidFill>
                  <a:schemeClr val="bg2"/>
                </a:solidFill>
              </a:defRPr>
            </a:lvl6pPr>
          </a:lstStyle>
          <a:p>
            <a:pPr marL="228600" marR="0" lvl="0" indent="-228600" algn="l" defTabSz="685800" rtl="0" eaLnBrk="1" fontAlgn="auto" latinLnBrk="0" hangingPunct="1">
              <a:lnSpc>
                <a:spcPct val="100000"/>
              </a:lnSpc>
              <a:spcBef>
                <a:spcPts val="600"/>
              </a:spcBef>
              <a:spcAft>
                <a:spcPts val="0"/>
              </a:spcAft>
              <a:buClrTx/>
              <a:buSzTx/>
              <a:tabLst/>
              <a:defRPr/>
            </a:pPr>
            <a:r>
              <a:rPr lang="en-US" dirty="0"/>
              <a:t>Click to start texting</a:t>
            </a:r>
          </a:p>
        </p:txBody>
      </p:sp>
      <p:sp>
        <p:nvSpPr>
          <p:cNvPr id="34" name="Text Placeholder 2"/>
          <p:cNvSpPr>
            <a:spLocks noGrp="1"/>
          </p:cNvSpPr>
          <p:nvPr>
            <p:ph type="body" sz="quarter" idx="28" hasCustomPrompt="1"/>
          </p:nvPr>
        </p:nvSpPr>
        <p:spPr>
          <a:xfrm>
            <a:off x="374650" y="2492905"/>
            <a:ext cx="4212000" cy="238273"/>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tx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35" name="Content Placeholder 2">
            <a:extLst>
              <a:ext uri="{FF2B5EF4-FFF2-40B4-BE49-F238E27FC236}">
                <a16:creationId xmlns:a16="http://schemas.microsoft.com/office/drawing/2014/main" id="{1D312E8C-BE32-5F45-A5AB-57FDA3272178}"/>
              </a:ext>
            </a:extLst>
          </p:cNvPr>
          <p:cNvSpPr>
            <a:spLocks noGrp="1"/>
          </p:cNvSpPr>
          <p:nvPr>
            <p:ph sz="quarter" idx="29" hasCustomPrompt="1"/>
          </p:nvPr>
        </p:nvSpPr>
        <p:spPr>
          <a:xfrm>
            <a:off x="374651" y="2836567"/>
            <a:ext cx="4212000" cy="634237"/>
          </a:xfrm>
          <a:prstGeom prst="rect">
            <a:avLst/>
          </a:prstGeom>
        </p:spPr>
        <p:txBody>
          <a:bodyPr lIns="0" tIns="0" rIns="0" bIns="0">
            <a:noAutofit/>
          </a:bodyPr>
          <a:lstStyle>
            <a:lvl1pPr marL="228600" marR="0" indent="-228600" algn="l" defTabSz="685800" rtl="0" eaLnBrk="1" fontAlgn="auto" latinLnBrk="0" hangingPunct="1">
              <a:lnSpc>
                <a:spcPct val="100000"/>
              </a:lnSpc>
              <a:spcBef>
                <a:spcPts val="600"/>
              </a:spcBef>
              <a:spcAft>
                <a:spcPts val="0"/>
              </a:spcAft>
              <a:buClrTx/>
              <a:buSzTx/>
              <a:buFontTx/>
              <a:buNone/>
              <a:tabLst/>
              <a:defRPr sz="1200">
                <a:solidFill>
                  <a:schemeClr val="bg2"/>
                </a:solidFill>
                <a:latin typeface="+mn-lt"/>
              </a:defRPr>
            </a:lvl1pPr>
            <a:lvl2pPr marL="288000" indent="-144000">
              <a:lnSpc>
                <a:spcPct val="100000"/>
              </a:lnSpc>
              <a:spcBef>
                <a:spcPts val="600"/>
              </a:spcBef>
              <a:buSzPct val="90000"/>
              <a:buFont typeface="Wingdings" panose="05000000000000000000" pitchFamily="2" charset="2"/>
              <a:buChar char="§"/>
              <a:defRPr sz="1200">
                <a:solidFill>
                  <a:schemeClr val="bg2"/>
                </a:solidFill>
                <a:latin typeface="+mj-lt"/>
              </a:defRPr>
            </a:lvl2pPr>
            <a:lvl3pPr marL="504000" indent="-216000">
              <a:lnSpc>
                <a:spcPct val="100000"/>
              </a:lnSpc>
              <a:spcBef>
                <a:spcPts val="600"/>
              </a:spcBef>
              <a:buFont typeface="+mj-lt"/>
              <a:buAutoNum type="alphaLcParenR"/>
              <a:defRPr sz="1200">
                <a:solidFill>
                  <a:schemeClr val="bg2"/>
                </a:solidFill>
                <a:latin typeface="+mj-lt"/>
              </a:defRPr>
            </a:lvl3pPr>
            <a:lvl4pPr marL="648000" indent="-144000">
              <a:lnSpc>
                <a:spcPct val="100000"/>
              </a:lnSpc>
              <a:spcBef>
                <a:spcPts val="600"/>
              </a:spcBef>
              <a:buSzPct val="90000"/>
              <a:buFont typeface="+mj-lt"/>
              <a:buAutoNum type="romanLcPeriod"/>
              <a:defRPr sz="1200">
                <a:solidFill>
                  <a:schemeClr val="bg2"/>
                </a:solidFill>
                <a:latin typeface="+mj-lt"/>
              </a:defRPr>
            </a:lvl4pPr>
            <a:lvl5pPr marL="792000" indent="-144000">
              <a:lnSpc>
                <a:spcPct val="100000"/>
              </a:lnSpc>
              <a:spcBef>
                <a:spcPts val="600"/>
              </a:spcBef>
              <a:defRPr sz="1200">
                <a:solidFill>
                  <a:schemeClr val="bg2"/>
                </a:solidFill>
                <a:latin typeface="+mj-lt"/>
              </a:defRPr>
            </a:lvl5pPr>
            <a:lvl6pPr marL="1714500" indent="0">
              <a:buNone/>
              <a:defRPr sz="1200">
                <a:solidFill>
                  <a:schemeClr val="bg2"/>
                </a:solidFill>
              </a:defRPr>
            </a:lvl6pPr>
          </a:lstStyle>
          <a:p>
            <a:pPr marL="228600" marR="0" lvl="0" indent="-228600" algn="l" defTabSz="685800" rtl="0" eaLnBrk="1" fontAlgn="auto" latinLnBrk="0" hangingPunct="1">
              <a:lnSpc>
                <a:spcPct val="100000"/>
              </a:lnSpc>
              <a:spcBef>
                <a:spcPts val="600"/>
              </a:spcBef>
              <a:spcAft>
                <a:spcPts val="0"/>
              </a:spcAft>
              <a:buClrTx/>
              <a:buSzTx/>
              <a:tabLst/>
              <a:defRPr/>
            </a:pPr>
            <a:r>
              <a:rPr lang="en-US" dirty="0"/>
              <a:t>Click to start texting</a:t>
            </a:r>
          </a:p>
        </p:txBody>
      </p:sp>
      <p:sp>
        <p:nvSpPr>
          <p:cNvPr id="36" name="Text Placeholder 2"/>
          <p:cNvSpPr>
            <a:spLocks noGrp="1"/>
          </p:cNvSpPr>
          <p:nvPr>
            <p:ph type="body" sz="quarter" idx="30" hasCustomPrompt="1"/>
          </p:nvPr>
        </p:nvSpPr>
        <p:spPr>
          <a:xfrm>
            <a:off x="374650" y="3616484"/>
            <a:ext cx="4212000" cy="238273"/>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tx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37" name="Content Placeholder 2">
            <a:extLst>
              <a:ext uri="{FF2B5EF4-FFF2-40B4-BE49-F238E27FC236}">
                <a16:creationId xmlns:a16="http://schemas.microsoft.com/office/drawing/2014/main" id="{1D312E8C-BE32-5F45-A5AB-57FDA3272178}"/>
              </a:ext>
            </a:extLst>
          </p:cNvPr>
          <p:cNvSpPr>
            <a:spLocks noGrp="1"/>
          </p:cNvSpPr>
          <p:nvPr>
            <p:ph sz="quarter" idx="31" hasCustomPrompt="1"/>
          </p:nvPr>
        </p:nvSpPr>
        <p:spPr>
          <a:xfrm>
            <a:off x="374651" y="3960146"/>
            <a:ext cx="4212000" cy="634237"/>
          </a:xfrm>
          <a:prstGeom prst="rect">
            <a:avLst/>
          </a:prstGeom>
        </p:spPr>
        <p:txBody>
          <a:bodyPr lIns="0" tIns="0" rIns="0" bIns="0">
            <a:noAutofit/>
          </a:bodyPr>
          <a:lstStyle>
            <a:lvl1pPr marL="228600" marR="0" indent="-228600" algn="l" defTabSz="685800" rtl="0" eaLnBrk="1" fontAlgn="auto" latinLnBrk="0" hangingPunct="1">
              <a:lnSpc>
                <a:spcPct val="100000"/>
              </a:lnSpc>
              <a:spcBef>
                <a:spcPts val="600"/>
              </a:spcBef>
              <a:spcAft>
                <a:spcPts val="0"/>
              </a:spcAft>
              <a:buClrTx/>
              <a:buSzTx/>
              <a:buFontTx/>
              <a:buNone/>
              <a:tabLst/>
              <a:defRPr sz="1200">
                <a:solidFill>
                  <a:schemeClr val="bg2"/>
                </a:solidFill>
                <a:latin typeface="+mn-lt"/>
              </a:defRPr>
            </a:lvl1pPr>
            <a:lvl2pPr marL="288000" indent="-144000">
              <a:lnSpc>
                <a:spcPct val="100000"/>
              </a:lnSpc>
              <a:spcBef>
                <a:spcPts val="600"/>
              </a:spcBef>
              <a:buSzPct val="90000"/>
              <a:buFont typeface="Wingdings" panose="05000000000000000000" pitchFamily="2" charset="2"/>
              <a:buChar char="§"/>
              <a:defRPr sz="1200">
                <a:solidFill>
                  <a:schemeClr val="bg2"/>
                </a:solidFill>
                <a:latin typeface="+mj-lt"/>
              </a:defRPr>
            </a:lvl2pPr>
            <a:lvl3pPr marL="504000" indent="-216000">
              <a:lnSpc>
                <a:spcPct val="100000"/>
              </a:lnSpc>
              <a:spcBef>
                <a:spcPts val="600"/>
              </a:spcBef>
              <a:buFont typeface="+mj-lt"/>
              <a:buAutoNum type="alphaLcParenR"/>
              <a:defRPr sz="1200">
                <a:solidFill>
                  <a:schemeClr val="bg2"/>
                </a:solidFill>
                <a:latin typeface="+mj-lt"/>
              </a:defRPr>
            </a:lvl3pPr>
            <a:lvl4pPr marL="648000" indent="-144000">
              <a:lnSpc>
                <a:spcPct val="100000"/>
              </a:lnSpc>
              <a:spcBef>
                <a:spcPts val="600"/>
              </a:spcBef>
              <a:buSzPct val="90000"/>
              <a:buFont typeface="+mj-lt"/>
              <a:buAutoNum type="romanLcPeriod"/>
              <a:defRPr sz="1200">
                <a:solidFill>
                  <a:schemeClr val="bg2"/>
                </a:solidFill>
                <a:latin typeface="+mj-lt"/>
              </a:defRPr>
            </a:lvl4pPr>
            <a:lvl5pPr marL="792000" indent="-144000">
              <a:lnSpc>
                <a:spcPct val="100000"/>
              </a:lnSpc>
              <a:spcBef>
                <a:spcPts val="600"/>
              </a:spcBef>
              <a:defRPr sz="1200">
                <a:solidFill>
                  <a:schemeClr val="bg2"/>
                </a:solidFill>
                <a:latin typeface="+mj-lt"/>
              </a:defRPr>
            </a:lvl5pPr>
            <a:lvl6pPr marL="1714500" indent="0">
              <a:buNone/>
              <a:defRPr sz="1200">
                <a:solidFill>
                  <a:schemeClr val="bg2"/>
                </a:solidFill>
              </a:defRPr>
            </a:lvl6pPr>
          </a:lstStyle>
          <a:p>
            <a:pPr marL="228600" marR="0" lvl="0" indent="-228600" algn="l" defTabSz="685800" rtl="0" eaLnBrk="1" fontAlgn="auto" latinLnBrk="0" hangingPunct="1">
              <a:lnSpc>
                <a:spcPct val="100000"/>
              </a:lnSpc>
              <a:spcBef>
                <a:spcPts val="600"/>
              </a:spcBef>
              <a:spcAft>
                <a:spcPts val="0"/>
              </a:spcAft>
              <a:buClrTx/>
              <a:buSzTx/>
              <a:tabLst/>
              <a:defRPr/>
            </a:pPr>
            <a:r>
              <a:rPr lang="en-US" dirty="0"/>
              <a:t>Click to start texting</a:t>
            </a:r>
          </a:p>
        </p:txBody>
      </p:sp>
      <p:sp>
        <p:nvSpPr>
          <p:cNvPr id="25" name="Text Placeholder 4"/>
          <p:cNvSpPr>
            <a:spLocks noGrp="1"/>
          </p:cNvSpPr>
          <p:nvPr>
            <p:ph type="body" sz="quarter" idx="27" hasCustomPrompt="1"/>
          </p:nvPr>
        </p:nvSpPr>
        <p:spPr>
          <a:xfrm>
            <a:off x="383607" y="735013"/>
            <a:ext cx="8365106" cy="215900"/>
          </a:xfrm>
          <a:prstGeom prst="rect">
            <a:avLst/>
          </a:prstGeom>
        </p:spPr>
        <p:txBody>
          <a:bodyPr lIns="0" tIns="0" rIns="0" bIns="0">
            <a:noAutofit/>
          </a:bodyPr>
          <a:lstStyle>
            <a:lvl1pPr marL="0" indent="0" algn="l">
              <a:lnSpc>
                <a:spcPct val="100000"/>
              </a:lnSpc>
              <a:spcBef>
                <a:spcPts val="600"/>
              </a:spcBef>
              <a:buNone/>
              <a:defRPr lang="en-US" sz="18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add a subtitle or delete this placeholder if not needed</a:t>
            </a:r>
          </a:p>
        </p:txBody>
      </p:sp>
      <p:sp>
        <p:nvSpPr>
          <p:cNvPr id="18" name="Text Placeholder 23">
            <a:extLst>
              <a:ext uri="{FF2B5EF4-FFF2-40B4-BE49-F238E27FC236}">
                <a16:creationId xmlns:a16="http://schemas.microsoft.com/office/drawing/2014/main" id="{E81C8FAD-0462-5B46-AC50-B54DE3368917}"/>
              </a:ext>
            </a:extLst>
          </p:cNvPr>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28" name="Text Placeholder 26">
            <a:extLst>
              <a:ext uri="{FF2B5EF4-FFF2-40B4-BE49-F238E27FC236}">
                <a16:creationId xmlns:a16="http://schemas.microsoft.com/office/drawing/2014/main" id="{A49CCD20-EED4-9D46-9015-B36088C9D684}"/>
              </a:ext>
            </a:extLst>
          </p:cNvPr>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29" name="Text Placeholder 26">
            <a:extLst>
              <a:ext uri="{FF2B5EF4-FFF2-40B4-BE49-F238E27FC236}">
                <a16:creationId xmlns:a16="http://schemas.microsoft.com/office/drawing/2014/main" id="{3CC69AD0-3D00-E744-979B-E3FA179082DF}"/>
              </a:ext>
            </a:extLst>
          </p:cNvPr>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30" name="Text Placeholder 26">
            <a:extLst>
              <a:ext uri="{FF2B5EF4-FFF2-40B4-BE49-F238E27FC236}">
                <a16:creationId xmlns:a16="http://schemas.microsoft.com/office/drawing/2014/main" id="{1A19CE4E-6A14-8C4F-8ECC-EAC09CB1E0F0}"/>
              </a:ext>
            </a:extLst>
          </p:cNvPr>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32" name="Text Placeholder 26">
            <a:extLst>
              <a:ext uri="{FF2B5EF4-FFF2-40B4-BE49-F238E27FC236}">
                <a16:creationId xmlns:a16="http://schemas.microsoft.com/office/drawing/2014/main" id="{810D9FC8-B9EA-1E45-B679-2F2518559D92}"/>
              </a:ext>
            </a:extLst>
          </p:cNvPr>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38" name="Text Placeholder 26">
            <a:extLst>
              <a:ext uri="{FF2B5EF4-FFF2-40B4-BE49-F238E27FC236}">
                <a16:creationId xmlns:a16="http://schemas.microsoft.com/office/drawing/2014/main" id="{C8E54067-B891-9149-A39F-71A3F7C11728}"/>
              </a:ext>
            </a:extLst>
          </p:cNvPr>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39" name="Text Placeholder 26">
            <a:extLst>
              <a:ext uri="{FF2B5EF4-FFF2-40B4-BE49-F238E27FC236}">
                <a16:creationId xmlns:a16="http://schemas.microsoft.com/office/drawing/2014/main" id="{BE8F03DD-C957-AC4F-AD70-A82057B48B09}"/>
              </a:ext>
            </a:extLst>
          </p:cNvPr>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Tree>
    <p:extLst>
      <p:ext uri="{BB962C8B-B14F-4D97-AF65-F5344CB8AC3E}">
        <p14:creationId xmlns:p14="http://schemas.microsoft.com/office/powerpoint/2010/main" val="23665082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3" name="Text Placeholder 2"/>
          <p:cNvSpPr>
            <a:spLocks noGrp="1"/>
          </p:cNvSpPr>
          <p:nvPr>
            <p:ph type="body" sz="quarter" idx="11" hasCustomPrompt="1"/>
          </p:nvPr>
        </p:nvSpPr>
        <p:spPr>
          <a:xfrm>
            <a:off x="258445" y="1166813"/>
            <a:ext cx="8642504" cy="3349625"/>
          </a:xfrm>
          <a:prstGeom prst="rect">
            <a:avLst/>
          </a:prstGeom>
        </p:spPr>
        <p:txBody>
          <a:bodyPr lIns="0" tIns="0" rIns="0" bIns="0">
            <a:noAutofit/>
          </a:bodyPr>
          <a:lstStyle>
            <a:lvl1pPr marL="0" marR="0" indent="0" algn="l" defTabSz="685800" rtl="0" eaLnBrk="1" fontAlgn="auto" latinLnBrk="0" hangingPunct="1">
              <a:lnSpc>
                <a:spcPct val="100000"/>
              </a:lnSpc>
              <a:spcBef>
                <a:spcPts val="600"/>
              </a:spcBef>
              <a:spcAft>
                <a:spcPts val="0"/>
              </a:spcAft>
              <a:buClrTx/>
              <a:buSzTx/>
              <a:buFont typeface="+mj-lt"/>
              <a:buNone/>
              <a:tabLst/>
              <a:defRPr lang="en-US" sz="1800" b="0" kern="1200" dirty="0">
                <a:solidFill>
                  <a:schemeClr val="tx2"/>
                </a:solidFill>
                <a:latin typeface="+mn-lt"/>
                <a:ea typeface="+mn-ea"/>
                <a:cs typeface="+mn-cs"/>
              </a:defRPr>
            </a:lvl1pPr>
            <a:lvl2pPr marL="622300" indent="-279400">
              <a:lnSpc>
                <a:spcPct val="100000"/>
              </a:lnSpc>
              <a:buSzPct val="80000"/>
              <a:buFont typeface="Wingdings" pitchFamily="2" charset="2"/>
              <a:buChar char="§"/>
              <a:tabLst/>
              <a:defRPr lang="ru-RU" sz="1600" b="0" kern="1200" dirty="0" smtClean="0">
                <a:solidFill>
                  <a:schemeClr val="tx2"/>
                </a:solidFill>
                <a:latin typeface="+mn-lt"/>
                <a:ea typeface="+mn-ea"/>
                <a:cs typeface="+mn-cs"/>
              </a:defRPr>
            </a:lvl2pPr>
            <a:lvl3pPr marL="1028700" indent="-342900">
              <a:lnSpc>
                <a:spcPct val="100000"/>
              </a:lnSpc>
              <a:buSzPct val="80000"/>
              <a:buFont typeface="+mj-lt"/>
              <a:buAutoNum type="alphaLcParenR"/>
              <a:tabLst/>
              <a:defRPr lang="ru-RU" sz="1400" b="0" kern="1200" dirty="0" smtClean="0">
                <a:solidFill>
                  <a:schemeClr val="tx2"/>
                </a:solidFill>
                <a:latin typeface="+mn-lt"/>
                <a:ea typeface="+mn-ea"/>
                <a:cs typeface="+mn-cs"/>
              </a:defRPr>
            </a:lvl3pPr>
            <a:lvl4pPr marL="1371600" indent="-342900">
              <a:lnSpc>
                <a:spcPct val="100000"/>
              </a:lnSpc>
              <a:buSzPct val="80000"/>
              <a:buFont typeface="+mj-lt"/>
              <a:buAutoNum type="romanLcPeriod"/>
              <a:tabLst/>
              <a:defRPr lang="ru-RU" sz="1400" b="0" kern="1200" dirty="0" smtClean="0">
                <a:solidFill>
                  <a:schemeClr val="tx2"/>
                </a:solidFill>
                <a:latin typeface="+mn-lt"/>
                <a:ea typeface="+mn-ea"/>
                <a:cs typeface="+mn-cs"/>
              </a:defRPr>
            </a:lvl4pPr>
            <a:lvl5pPr marL="1714500" indent="-342900">
              <a:lnSpc>
                <a:spcPct val="100000"/>
              </a:lnSpc>
              <a:buSzPct val="80000"/>
              <a:buFont typeface="Arial" panose="020B0604020202020204" pitchFamily="34" charset="0"/>
              <a:buChar char="•"/>
              <a:tabLst/>
              <a:defRPr lang="ru-RU" sz="1400" b="0" kern="1200" dirty="0" smtClean="0">
                <a:solidFill>
                  <a:schemeClr val="tx2"/>
                </a:solidFill>
                <a:latin typeface="+mn-lt"/>
                <a:ea typeface="+mn-ea"/>
                <a:cs typeface="+mn-cs"/>
              </a:defRPr>
            </a:lvl5pPr>
            <a:lvl6pPr marL="2057400" indent="-342900">
              <a:lnSpc>
                <a:spcPct val="100000"/>
              </a:lnSpc>
              <a:buSzPct val="80000"/>
              <a:buFont typeface="Arial" panose="020B0604020202020204" pitchFamily="34" charset="0"/>
              <a:buChar char="•"/>
              <a:tabLst/>
              <a:defRPr lang="ru-RU" sz="1400" b="0" kern="1200" dirty="0" smtClean="0">
                <a:solidFill>
                  <a:schemeClr val="tx2"/>
                </a:solidFill>
                <a:latin typeface="+mn-lt"/>
                <a:ea typeface="+mn-ea"/>
                <a:cs typeface="+mn-cs"/>
              </a:defRPr>
            </a:lvl6pPr>
            <a:lvl7pPr marL="2400300" indent="-342900">
              <a:buSzPct val="80000"/>
              <a:buFont typeface="Arial" panose="020B0604020202020204" pitchFamily="34" charset="0"/>
              <a:buChar char="•"/>
              <a:defRPr lang="ru-RU" sz="1400" b="0" kern="1200" dirty="0" smtClean="0">
                <a:solidFill>
                  <a:schemeClr val="tx2"/>
                </a:solidFill>
                <a:latin typeface="+mn-lt"/>
                <a:ea typeface="+mn-ea"/>
                <a:cs typeface="+mn-cs"/>
              </a:defRPr>
            </a:lvl7pPr>
            <a:lvl8pPr marL="2743200" indent="-342900">
              <a:buSzPct val="80000"/>
              <a:buFont typeface="Arial" panose="020B0604020202020204" pitchFamily="34" charset="0"/>
              <a:buChar char="•"/>
              <a:defRPr lang="ru-RU" sz="1400" b="0" kern="1200" dirty="0" smtClean="0">
                <a:solidFill>
                  <a:schemeClr val="tx2"/>
                </a:solidFill>
                <a:latin typeface="+mn-lt"/>
                <a:ea typeface="+mn-ea"/>
                <a:cs typeface="+mn-cs"/>
              </a:defRPr>
            </a:lvl8pPr>
          </a:lstStyle>
          <a:p>
            <a:pPr lvl="0"/>
            <a:r>
              <a:rPr lang="en-GB" dirty="0"/>
              <a:t>08:00 am</a:t>
            </a:r>
            <a:r>
              <a:rPr lang="ru-RU" dirty="0"/>
              <a:t> </a:t>
            </a:r>
            <a:r>
              <a:rPr lang="en-GB" dirty="0"/>
              <a:t>— Speaker 1. Name Surname, job title.</a:t>
            </a:r>
          </a:p>
          <a:p>
            <a:pPr lvl="0"/>
            <a:r>
              <a:rPr lang="en-GB" dirty="0"/>
              <a:t>. . .</a:t>
            </a:r>
          </a:p>
        </p:txBody>
      </p:sp>
      <p:sp>
        <p:nvSpPr>
          <p:cNvPr id="13" name="Title Placeholder 1">
            <a:extLst>
              <a:ext uri="{FF2B5EF4-FFF2-40B4-BE49-F238E27FC236}">
                <a16:creationId xmlns:a16="http://schemas.microsoft.com/office/drawing/2014/main" id="{1AAF299A-6441-444E-A370-0FBC4ED068B2}"/>
              </a:ext>
            </a:extLst>
          </p:cNvPr>
          <p:cNvSpPr>
            <a:spLocks noGrp="1"/>
          </p:cNvSpPr>
          <p:nvPr>
            <p:ph type="title" hasCustomPrompt="1"/>
          </p:nvPr>
        </p:nvSpPr>
        <p:spPr>
          <a:xfrm>
            <a:off x="258445" y="237317"/>
            <a:ext cx="8633260" cy="713596"/>
          </a:xfrm>
          <a:prstGeom prst="rect">
            <a:avLst/>
          </a:prstGeom>
        </p:spPr>
        <p:txBody>
          <a:bodyPr vert="horz" lIns="0" tIns="0" rIns="0" bIns="0" rtlCol="0" anchor="t" anchorCtr="0">
            <a:noAutofit/>
          </a:bodyPr>
          <a:lstStyle>
            <a:lvl1pPr>
              <a:defRPr>
                <a:latin typeface="+mj-lt"/>
              </a:defRPr>
            </a:lvl1pPr>
          </a:lstStyle>
          <a:p>
            <a:r>
              <a:rPr lang="en-US" dirty="0"/>
              <a:t>Agenda slide</a:t>
            </a:r>
          </a:p>
        </p:txBody>
      </p:sp>
      <p:sp>
        <p:nvSpPr>
          <p:cNvPr id="11" name="Text Placeholder 23">
            <a:extLst>
              <a:ext uri="{FF2B5EF4-FFF2-40B4-BE49-F238E27FC236}">
                <a16:creationId xmlns:a16="http://schemas.microsoft.com/office/drawing/2014/main" id="{751AFB2F-9CED-894F-968B-E2013E579010}"/>
              </a:ext>
            </a:extLst>
          </p:cNvPr>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12" name="Text Placeholder 26">
            <a:extLst>
              <a:ext uri="{FF2B5EF4-FFF2-40B4-BE49-F238E27FC236}">
                <a16:creationId xmlns:a16="http://schemas.microsoft.com/office/drawing/2014/main" id="{065A2E6F-C1B7-1C46-864E-93A6CF942CBB}"/>
              </a:ext>
            </a:extLst>
          </p:cNvPr>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19" name="Text Placeholder 26">
            <a:extLst>
              <a:ext uri="{FF2B5EF4-FFF2-40B4-BE49-F238E27FC236}">
                <a16:creationId xmlns:a16="http://schemas.microsoft.com/office/drawing/2014/main" id="{5B8820CD-B27C-0E49-A519-67D321469536}"/>
              </a:ext>
            </a:extLst>
          </p:cNvPr>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22" name="Text Placeholder 26">
            <a:extLst>
              <a:ext uri="{FF2B5EF4-FFF2-40B4-BE49-F238E27FC236}">
                <a16:creationId xmlns:a16="http://schemas.microsoft.com/office/drawing/2014/main" id="{C124D325-6114-2F46-BE9E-8F59E55387E8}"/>
              </a:ext>
            </a:extLst>
          </p:cNvPr>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23" name="Text Placeholder 26">
            <a:extLst>
              <a:ext uri="{FF2B5EF4-FFF2-40B4-BE49-F238E27FC236}">
                <a16:creationId xmlns:a16="http://schemas.microsoft.com/office/drawing/2014/main" id="{BEC71B20-A39A-224D-A703-2F553008A51E}"/>
              </a:ext>
            </a:extLst>
          </p:cNvPr>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24" name="Text Placeholder 26">
            <a:extLst>
              <a:ext uri="{FF2B5EF4-FFF2-40B4-BE49-F238E27FC236}">
                <a16:creationId xmlns:a16="http://schemas.microsoft.com/office/drawing/2014/main" id="{97B50FE0-2145-F74A-A3E2-2FCBB0FFEBE1}"/>
              </a:ext>
            </a:extLst>
          </p:cNvPr>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25" name="Text Placeholder 26">
            <a:extLst>
              <a:ext uri="{FF2B5EF4-FFF2-40B4-BE49-F238E27FC236}">
                <a16:creationId xmlns:a16="http://schemas.microsoft.com/office/drawing/2014/main" id="{B47FD4B5-FC4C-DD48-B39F-2118F45ED4E5}"/>
              </a:ext>
            </a:extLst>
          </p:cNvPr>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Tree>
    <p:extLst>
      <p:ext uri="{BB962C8B-B14F-4D97-AF65-F5344CB8AC3E}">
        <p14:creationId xmlns:p14="http://schemas.microsoft.com/office/powerpoint/2010/main" val="31229560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Cover">
    <p:spTree>
      <p:nvGrpSpPr>
        <p:cNvPr id="1" name=""/>
        <p:cNvGrpSpPr/>
        <p:nvPr/>
      </p:nvGrpSpPr>
      <p:grpSpPr>
        <a:xfrm>
          <a:off x="0" y="0"/>
          <a:ext cx="0" cy="0"/>
          <a:chOff x="0" y="0"/>
          <a:chExt cx="0" cy="0"/>
        </a:xfrm>
      </p:grpSpPr>
      <p:sp>
        <p:nvSpPr>
          <p:cNvPr id="14" name="Rectangle 13"/>
          <p:cNvSpPr/>
          <p:nvPr userDrawn="1"/>
        </p:nvSpPr>
        <p:spPr>
          <a:xfrm>
            <a:off x="0" y="0"/>
            <a:ext cx="9144000" cy="5143500"/>
          </a:xfrm>
          <a:prstGeom prst="rect">
            <a:avLst/>
          </a:prstGeom>
          <a:gradFill>
            <a:gsLst>
              <a:gs pos="70000">
                <a:srgbClr val="0C2090"/>
              </a:gs>
              <a:gs pos="0">
                <a:schemeClr val="bg2"/>
              </a:gs>
              <a:gs pos="100000">
                <a:srgbClr val="1920D6"/>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3200" dirty="0">
              <a:solidFill>
                <a:schemeClr val="bg2"/>
              </a:solidFill>
            </a:endParaRPr>
          </a:p>
        </p:txBody>
      </p:sp>
      <p:sp>
        <p:nvSpPr>
          <p:cNvPr id="5" name="Title 4">
            <a:extLst>
              <a:ext uri="{FF2B5EF4-FFF2-40B4-BE49-F238E27FC236}">
                <a16:creationId xmlns:a16="http://schemas.microsoft.com/office/drawing/2014/main" id="{50ED2B15-3C94-0649-8170-9C8B1A3F2C89}"/>
              </a:ext>
            </a:extLst>
          </p:cNvPr>
          <p:cNvSpPr>
            <a:spLocks noGrp="1"/>
          </p:cNvSpPr>
          <p:nvPr userDrawn="1">
            <p:ph type="title" hasCustomPrompt="1"/>
          </p:nvPr>
        </p:nvSpPr>
        <p:spPr>
          <a:xfrm>
            <a:off x="374651" y="2405132"/>
            <a:ext cx="8390932" cy="1218795"/>
          </a:xfrm>
        </p:spPr>
        <p:txBody>
          <a:bodyPr anchor="b">
            <a:noAutofit/>
          </a:bodyPr>
          <a:lstStyle>
            <a:lvl1pPr>
              <a:defRPr sz="4400">
                <a:solidFill>
                  <a:schemeClr val="bg1"/>
                </a:solidFill>
              </a:defRPr>
            </a:lvl1pPr>
          </a:lstStyle>
          <a:p>
            <a:r>
              <a:rPr lang="en-US" dirty="0"/>
              <a:t>Click to add a title. </a:t>
            </a:r>
            <a:br>
              <a:rPr lang="en-US" dirty="0"/>
            </a:br>
            <a:r>
              <a:rPr lang="en-US" dirty="0"/>
              <a:t>Please be short and clear</a:t>
            </a:r>
            <a:endParaRPr lang="en-US" dirty="0">
              <a:solidFill>
                <a:schemeClr val="bg1"/>
              </a:solidFill>
              <a:latin typeface="Arial" panose="020B0604020202020204" pitchFamily="34" charset="0"/>
              <a:cs typeface="Arial" panose="020B0604020202020204" pitchFamily="34" charset="0"/>
            </a:endParaRPr>
          </a:p>
        </p:txBody>
      </p:sp>
      <p:sp>
        <p:nvSpPr>
          <p:cNvPr id="6" name="Text Placeholder 2"/>
          <p:cNvSpPr>
            <a:spLocks noGrp="1"/>
          </p:cNvSpPr>
          <p:nvPr>
            <p:ph type="body" sz="quarter" idx="11" hasCustomPrompt="1"/>
          </p:nvPr>
        </p:nvSpPr>
        <p:spPr>
          <a:xfrm>
            <a:off x="374650" y="3965055"/>
            <a:ext cx="8390933" cy="290849"/>
          </a:xfrm>
          <a:prstGeom prst="rect">
            <a:avLst/>
          </a:prstGeom>
        </p:spPr>
        <p:txBody>
          <a:bodyPr wrap="square" lIns="0" tIns="0" rIns="0" bIns="0">
            <a:noAutofit/>
          </a:bodyPr>
          <a:lstStyle>
            <a:lvl1pPr marL="0" indent="0">
              <a:buNone/>
              <a:defRPr lang="en-US" sz="2400" dirty="0">
                <a:solidFill>
                  <a:schemeClr val="tx2">
                    <a:lumMod val="40000"/>
                    <a:lumOff val="60000"/>
                  </a:schemeClr>
                </a:solidFill>
              </a:defRPr>
            </a:lvl1pPr>
          </a:lstStyle>
          <a:p>
            <a:pPr marL="171450" lvl="0" indent="-171450"/>
            <a:r>
              <a:rPr lang="en-US" dirty="0"/>
              <a:t>Click to add a subtitle</a:t>
            </a:r>
          </a:p>
        </p:txBody>
      </p:sp>
      <p:sp>
        <p:nvSpPr>
          <p:cNvPr id="17" name="Text Placeholder 23">
            <a:extLst>
              <a:ext uri="{FF2B5EF4-FFF2-40B4-BE49-F238E27FC236}">
                <a16:creationId xmlns:a16="http://schemas.microsoft.com/office/drawing/2014/main" id="{EB8178DD-F025-FC4E-B0C9-90F0F97785CD}"/>
              </a:ext>
            </a:extLst>
          </p:cNvPr>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20" name="Text Placeholder 26">
            <a:extLst>
              <a:ext uri="{FF2B5EF4-FFF2-40B4-BE49-F238E27FC236}">
                <a16:creationId xmlns:a16="http://schemas.microsoft.com/office/drawing/2014/main" id="{B8717D2E-EA09-934A-9BD5-F599D3C95E16}"/>
              </a:ext>
            </a:extLst>
          </p:cNvPr>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21" name="Text Placeholder 26">
            <a:extLst>
              <a:ext uri="{FF2B5EF4-FFF2-40B4-BE49-F238E27FC236}">
                <a16:creationId xmlns:a16="http://schemas.microsoft.com/office/drawing/2014/main" id="{7B6E1D5C-43E7-FB4C-A3E5-7ACAD8E40F89}"/>
              </a:ext>
            </a:extLst>
          </p:cNvPr>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22" name="Text Placeholder 26">
            <a:extLst>
              <a:ext uri="{FF2B5EF4-FFF2-40B4-BE49-F238E27FC236}">
                <a16:creationId xmlns:a16="http://schemas.microsoft.com/office/drawing/2014/main" id="{CBF8EA1D-E3FF-3548-9045-2B9C5DAA49FA}"/>
              </a:ext>
            </a:extLst>
          </p:cNvPr>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23" name="Text Placeholder 26">
            <a:extLst>
              <a:ext uri="{FF2B5EF4-FFF2-40B4-BE49-F238E27FC236}">
                <a16:creationId xmlns:a16="http://schemas.microsoft.com/office/drawing/2014/main" id="{A27C1B7C-5659-3647-8F96-9484CB77B888}"/>
              </a:ext>
            </a:extLst>
          </p:cNvPr>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24" name="Text Placeholder 26">
            <a:extLst>
              <a:ext uri="{FF2B5EF4-FFF2-40B4-BE49-F238E27FC236}">
                <a16:creationId xmlns:a16="http://schemas.microsoft.com/office/drawing/2014/main" id="{D1B9E56B-9689-B346-B09B-730CECF6768A}"/>
              </a:ext>
            </a:extLst>
          </p:cNvPr>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25" name="Text Placeholder 26">
            <a:extLst>
              <a:ext uri="{FF2B5EF4-FFF2-40B4-BE49-F238E27FC236}">
                <a16:creationId xmlns:a16="http://schemas.microsoft.com/office/drawing/2014/main" id="{728F1C35-96DA-1D4D-8855-0A3A7ADE0C5F}"/>
              </a:ext>
            </a:extLst>
          </p:cNvPr>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pic>
        <p:nvPicPr>
          <p:cNvPr id="18" name="Graphic 17">
            <a:extLst>
              <a:ext uri="{FF2B5EF4-FFF2-40B4-BE49-F238E27FC236}">
                <a16:creationId xmlns:a16="http://schemas.microsoft.com/office/drawing/2014/main" id="{AACA847D-52AB-46D0-ABD5-7A9FCDC027E3}"/>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4512" y="345873"/>
            <a:ext cx="1947826" cy="396000"/>
          </a:xfrm>
          <a:prstGeom prst="rect">
            <a:avLst/>
          </a:prstGeom>
        </p:spPr>
      </p:pic>
      <p:pic>
        <p:nvPicPr>
          <p:cNvPr id="26" name="Graphic 25">
            <a:extLst>
              <a:ext uri="{FF2B5EF4-FFF2-40B4-BE49-F238E27FC236}">
                <a16:creationId xmlns:a16="http://schemas.microsoft.com/office/drawing/2014/main" id="{8D731CB0-7046-4307-AA17-69FEC33276A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455500" y="417872"/>
            <a:ext cx="1310083" cy="323999"/>
          </a:xfrm>
          <a:prstGeom prst="rect">
            <a:avLst/>
          </a:prstGeom>
        </p:spPr>
      </p:pic>
    </p:spTree>
    <p:extLst>
      <p:ext uri="{BB962C8B-B14F-4D97-AF65-F5344CB8AC3E}">
        <p14:creationId xmlns:p14="http://schemas.microsoft.com/office/powerpoint/2010/main" val="32641507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3 colums w pics">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C495203F-FA6E-0C44-BB69-AF955CA6C5D3}"/>
              </a:ext>
            </a:extLst>
          </p:cNvPr>
          <p:cNvSpPr>
            <a:spLocks noGrp="1"/>
          </p:cNvSpPr>
          <p:nvPr>
            <p:ph type="title" hasCustomPrompt="1"/>
          </p:nvPr>
        </p:nvSpPr>
        <p:spPr>
          <a:xfrm>
            <a:off x="250825" y="237316"/>
            <a:ext cx="8642350" cy="713597"/>
          </a:xfrm>
          <a:prstGeom prst="rect">
            <a:avLst/>
          </a:prstGeom>
        </p:spPr>
        <p:txBody>
          <a:bodyPr vert="horz" lIns="0" tIns="0" rIns="0" bIns="0" rtlCol="0" anchor="t" anchorCtr="0">
            <a:noAutofit/>
          </a:bodyPr>
          <a:lstStyle>
            <a:lvl1pPr algn="l">
              <a:defRPr>
                <a:latin typeface="+mj-lt"/>
              </a:defRPr>
            </a:lvl1pPr>
          </a:lstStyle>
          <a:p>
            <a:r>
              <a:rPr lang="en-US" dirty="0"/>
              <a:t>Click to add a title</a:t>
            </a:r>
          </a:p>
        </p:txBody>
      </p:sp>
      <p:sp>
        <p:nvSpPr>
          <p:cNvPr id="22" name="Text Placeholder 2"/>
          <p:cNvSpPr>
            <a:spLocks noGrp="1"/>
          </p:cNvSpPr>
          <p:nvPr>
            <p:ph type="body" sz="quarter" idx="22" hasCustomPrompt="1"/>
          </p:nvPr>
        </p:nvSpPr>
        <p:spPr>
          <a:xfrm>
            <a:off x="250825" y="2647283"/>
            <a:ext cx="2736000" cy="288159"/>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71" name="Text Placeholder 2"/>
          <p:cNvSpPr>
            <a:spLocks noGrp="1"/>
          </p:cNvSpPr>
          <p:nvPr>
            <p:ph type="body" sz="quarter" idx="31" hasCustomPrompt="1"/>
          </p:nvPr>
        </p:nvSpPr>
        <p:spPr>
          <a:xfrm>
            <a:off x="3204000" y="2647283"/>
            <a:ext cx="2736000" cy="288159"/>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76" name="Text Placeholder 2"/>
          <p:cNvSpPr>
            <a:spLocks noGrp="1"/>
          </p:cNvSpPr>
          <p:nvPr>
            <p:ph type="body" sz="quarter" idx="34" hasCustomPrompt="1"/>
          </p:nvPr>
        </p:nvSpPr>
        <p:spPr>
          <a:xfrm>
            <a:off x="6157175" y="2647283"/>
            <a:ext cx="2736000" cy="288159"/>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34" name="Text Placeholder 4"/>
          <p:cNvSpPr>
            <a:spLocks noGrp="1"/>
          </p:cNvSpPr>
          <p:nvPr>
            <p:ph type="body" sz="quarter" idx="27" hasCustomPrompt="1"/>
          </p:nvPr>
        </p:nvSpPr>
        <p:spPr>
          <a:xfrm>
            <a:off x="250825" y="735013"/>
            <a:ext cx="8642350" cy="215900"/>
          </a:xfrm>
          <a:prstGeom prst="rect">
            <a:avLst/>
          </a:prstGeom>
        </p:spPr>
        <p:txBody>
          <a:bodyPr lIns="0" tIns="0" rIns="0" bIns="0">
            <a:noAutofit/>
          </a:bodyPr>
          <a:lstStyle>
            <a:lvl1pPr marL="0" indent="0" algn="l">
              <a:lnSpc>
                <a:spcPct val="100000"/>
              </a:lnSpc>
              <a:spcBef>
                <a:spcPts val="600"/>
              </a:spcBef>
              <a:buNone/>
              <a:defRPr lang="en-US" sz="18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add a subtitle or remove this placeholder if you don't want it</a:t>
            </a:r>
          </a:p>
        </p:txBody>
      </p:sp>
      <p:sp>
        <p:nvSpPr>
          <p:cNvPr id="40" name="Text Placeholder 23">
            <a:extLst>
              <a:ext uri="{FF2B5EF4-FFF2-40B4-BE49-F238E27FC236}">
                <a16:creationId xmlns:a16="http://schemas.microsoft.com/office/drawing/2014/main" id="{32F94577-9F18-DE4D-A0A9-9ADEBCA20A3E}"/>
              </a:ext>
            </a:extLst>
          </p:cNvPr>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41" name="Text Placeholder 26">
            <a:extLst>
              <a:ext uri="{FF2B5EF4-FFF2-40B4-BE49-F238E27FC236}">
                <a16:creationId xmlns:a16="http://schemas.microsoft.com/office/drawing/2014/main" id="{54052D44-6286-7A4C-A104-C5B58C0758F9}"/>
              </a:ext>
            </a:extLst>
          </p:cNvPr>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42" name="Text Placeholder 26">
            <a:extLst>
              <a:ext uri="{FF2B5EF4-FFF2-40B4-BE49-F238E27FC236}">
                <a16:creationId xmlns:a16="http://schemas.microsoft.com/office/drawing/2014/main" id="{6965F9F6-9582-3B44-8D17-4FB74185570B}"/>
              </a:ext>
            </a:extLst>
          </p:cNvPr>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43" name="Text Placeholder 26">
            <a:extLst>
              <a:ext uri="{FF2B5EF4-FFF2-40B4-BE49-F238E27FC236}">
                <a16:creationId xmlns:a16="http://schemas.microsoft.com/office/drawing/2014/main" id="{B5D6ACFC-59CB-2546-B161-36372765F6ED}"/>
              </a:ext>
            </a:extLst>
          </p:cNvPr>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44" name="Text Placeholder 26">
            <a:extLst>
              <a:ext uri="{FF2B5EF4-FFF2-40B4-BE49-F238E27FC236}">
                <a16:creationId xmlns:a16="http://schemas.microsoft.com/office/drawing/2014/main" id="{51B2DDAE-A441-1B46-8A20-9CD58571FFF0}"/>
              </a:ext>
            </a:extLst>
          </p:cNvPr>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45" name="Text Placeholder 26">
            <a:extLst>
              <a:ext uri="{FF2B5EF4-FFF2-40B4-BE49-F238E27FC236}">
                <a16:creationId xmlns:a16="http://schemas.microsoft.com/office/drawing/2014/main" id="{4A64439A-CBC6-004B-A46E-1316EF7EF0EF}"/>
              </a:ext>
            </a:extLst>
          </p:cNvPr>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46" name="Text Placeholder 26">
            <a:extLst>
              <a:ext uri="{FF2B5EF4-FFF2-40B4-BE49-F238E27FC236}">
                <a16:creationId xmlns:a16="http://schemas.microsoft.com/office/drawing/2014/main" id="{64BE1802-9887-084E-80D2-302F0CAE3E71}"/>
              </a:ext>
            </a:extLst>
          </p:cNvPr>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
        <p:nvSpPr>
          <p:cNvPr id="24" name="Picture Placeholder 6">
            <a:extLst>
              <a:ext uri="{FF2B5EF4-FFF2-40B4-BE49-F238E27FC236}">
                <a16:creationId xmlns:a16="http://schemas.microsoft.com/office/drawing/2014/main" id="{67F31111-9B73-994F-BE8C-C55388657C7A}"/>
              </a:ext>
            </a:extLst>
          </p:cNvPr>
          <p:cNvSpPr>
            <a:spLocks noGrp="1"/>
          </p:cNvSpPr>
          <p:nvPr>
            <p:ph type="pic" sz="quarter" idx="21" hasCustomPrompt="1"/>
          </p:nvPr>
        </p:nvSpPr>
        <p:spPr>
          <a:xfrm>
            <a:off x="250825" y="1253100"/>
            <a:ext cx="2736000" cy="1176774"/>
          </a:xfrm>
          <a:prstGeom prst="rect">
            <a:avLst/>
          </a:prstGeom>
          <a:solidFill>
            <a:schemeClr val="bg1">
              <a:lumMod val="95000"/>
            </a:schemeClr>
          </a:solidFill>
        </p:spPr>
        <p:txBody>
          <a:bodyPr lIns="0" tIns="0" rIns="0" bIns="0" anchor="ctr">
            <a:noAutofit/>
          </a:bodyPr>
          <a:lstStyle>
            <a:lvl1pPr marL="0" marR="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bg2"/>
                </a:solidFill>
                <a:latin typeface="+mn-lt"/>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on the icon </a:t>
            </a:r>
            <a:br>
              <a:rPr lang="en-US" dirty="0"/>
            </a:br>
            <a:r>
              <a:rPr lang="en-US" dirty="0"/>
              <a:t>to add a picture</a:t>
            </a:r>
          </a:p>
        </p:txBody>
      </p:sp>
      <p:sp>
        <p:nvSpPr>
          <p:cNvPr id="25" name="Picture Placeholder 6">
            <a:extLst>
              <a:ext uri="{FF2B5EF4-FFF2-40B4-BE49-F238E27FC236}">
                <a16:creationId xmlns:a16="http://schemas.microsoft.com/office/drawing/2014/main" id="{25E0286D-50C3-EE4F-A08D-A45D27C90585}"/>
              </a:ext>
            </a:extLst>
          </p:cNvPr>
          <p:cNvSpPr>
            <a:spLocks noGrp="1"/>
          </p:cNvSpPr>
          <p:nvPr>
            <p:ph type="pic" sz="quarter" idx="42" hasCustomPrompt="1"/>
          </p:nvPr>
        </p:nvSpPr>
        <p:spPr>
          <a:xfrm>
            <a:off x="3204000" y="1253867"/>
            <a:ext cx="2736000" cy="1176774"/>
          </a:xfrm>
          <a:prstGeom prst="rect">
            <a:avLst/>
          </a:prstGeom>
          <a:solidFill>
            <a:schemeClr val="bg1">
              <a:lumMod val="95000"/>
            </a:schemeClr>
          </a:solidFill>
        </p:spPr>
        <p:txBody>
          <a:bodyPr lIns="0" tIns="0" rIns="0" bIns="0" anchor="ctr">
            <a:noAutofit/>
          </a:bodyPr>
          <a:lstStyle>
            <a:lvl1pPr marL="0" marR="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bg2"/>
                </a:solidFill>
                <a:latin typeface="+mn-lt"/>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on the icon </a:t>
            </a:r>
            <a:br>
              <a:rPr lang="en-US" dirty="0"/>
            </a:br>
            <a:r>
              <a:rPr lang="en-US" dirty="0"/>
              <a:t>to add a picture</a:t>
            </a:r>
          </a:p>
        </p:txBody>
      </p:sp>
      <p:sp>
        <p:nvSpPr>
          <p:cNvPr id="26" name="Picture Placeholder 6">
            <a:extLst>
              <a:ext uri="{FF2B5EF4-FFF2-40B4-BE49-F238E27FC236}">
                <a16:creationId xmlns:a16="http://schemas.microsoft.com/office/drawing/2014/main" id="{13E1438A-7205-A64F-9BA2-15966D25191B}"/>
              </a:ext>
            </a:extLst>
          </p:cNvPr>
          <p:cNvSpPr>
            <a:spLocks noGrp="1"/>
          </p:cNvSpPr>
          <p:nvPr>
            <p:ph type="pic" sz="quarter" idx="43" hasCustomPrompt="1"/>
          </p:nvPr>
        </p:nvSpPr>
        <p:spPr>
          <a:xfrm>
            <a:off x="6157175" y="1254634"/>
            <a:ext cx="2736000" cy="1176774"/>
          </a:xfrm>
          <a:prstGeom prst="rect">
            <a:avLst/>
          </a:prstGeom>
          <a:solidFill>
            <a:schemeClr val="bg1">
              <a:lumMod val="95000"/>
            </a:schemeClr>
          </a:solidFill>
        </p:spPr>
        <p:txBody>
          <a:bodyPr lIns="0" tIns="0" rIns="0" bIns="0" anchor="ctr">
            <a:noAutofit/>
          </a:bodyPr>
          <a:lstStyle>
            <a:lvl1pPr marL="0" marR="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bg2"/>
                </a:solidFill>
                <a:latin typeface="+mn-lt"/>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on the icon </a:t>
            </a:r>
            <a:br>
              <a:rPr lang="en-US" dirty="0"/>
            </a:br>
            <a:r>
              <a:rPr lang="en-US" dirty="0"/>
              <a:t>to add a picture</a:t>
            </a:r>
          </a:p>
        </p:txBody>
      </p:sp>
      <p:sp>
        <p:nvSpPr>
          <p:cNvPr id="20" name="Content Placeholder 2">
            <a:extLst>
              <a:ext uri="{FF2B5EF4-FFF2-40B4-BE49-F238E27FC236}">
                <a16:creationId xmlns:a16="http://schemas.microsoft.com/office/drawing/2014/main" id="{A14916E4-25B9-44AE-B2A9-906CDA321DE4}"/>
              </a:ext>
            </a:extLst>
          </p:cNvPr>
          <p:cNvSpPr>
            <a:spLocks noGrp="1"/>
          </p:cNvSpPr>
          <p:nvPr>
            <p:ph sz="quarter" idx="44" hasCustomPrompt="1"/>
          </p:nvPr>
        </p:nvSpPr>
        <p:spPr>
          <a:xfrm>
            <a:off x="250827" y="3048000"/>
            <a:ext cx="2742095" cy="1468438"/>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GB" dirty="0"/>
              <a:t>Click to start texting</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3" name="Content Placeholder 2">
            <a:extLst>
              <a:ext uri="{FF2B5EF4-FFF2-40B4-BE49-F238E27FC236}">
                <a16:creationId xmlns:a16="http://schemas.microsoft.com/office/drawing/2014/main" id="{178D22CD-941E-4971-B36F-11C441D4D6E8}"/>
              </a:ext>
            </a:extLst>
          </p:cNvPr>
          <p:cNvSpPr>
            <a:spLocks noGrp="1"/>
          </p:cNvSpPr>
          <p:nvPr>
            <p:ph sz="quarter" idx="45" hasCustomPrompt="1"/>
          </p:nvPr>
        </p:nvSpPr>
        <p:spPr>
          <a:xfrm>
            <a:off x="3197905" y="3048000"/>
            <a:ext cx="2742095" cy="1468438"/>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GB" dirty="0"/>
              <a:t>Click to start texting</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9" name="Content Placeholder 2">
            <a:extLst>
              <a:ext uri="{FF2B5EF4-FFF2-40B4-BE49-F238E27FC236}">
                <a16:creationId xmlns:a16="http://schemas.microsoft.com/office/drawing/2014/main" id="{11B3E223-E16B-4384-9986-4EAB3A7265F6}"/>
              </a:ext>
            </a:extLst>
          </p:cNvPr>
          <p:cNvSpPr>
            <a:spLocks noGrp="1"/>
          </p:cNvSpPr>
          <p:nvPr>
            <p:ph sz="quarter" idx="46" hasCustomPrompt="1"/>
          </p:nvPr>
        </p:nvSpPr>
        <p:spPr>
          <a:xfrm>
            <a:off x="6157175" y="3048000"/>
            <a:ext cx="2742095" cy="1468438"/>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GB" dirty="0"/>
              <a:t>Click to start texting</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7072114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Рисунок с подписью">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4572000" y="237758"/>
            <a:ext cx="4321176" cy="4278680"/>
          </a:xfrm>
          <a:prstGeom prst="rect">
            <a:avLst/>
          </a:prstGeom>
          <a:solidFill>
            <a:schemeClr val="bg1">
              <a:lumMod val="95000"/>
            </a:schemeClr>
          </a:solidFill>
        </p:spPr>
        <p:txBody>
          <a:bodyPr lIns="0" tIns="0" rIns="0" bIns="0" anchor="ctr">
            <a:noAutofit/>
          </a:bodyPr>
          <a:lstStyle>
            <a:lvl1pPr marL="0" indent="0" algn="ctr">
              <a:lnSpc>
                <a:spcPct val="100000"/>
              </a:lnSpc>
              <a:spcBef>
                <a:spcPts val="0"/>
              </a:spcBef>
              <a:buNone/>
              <a:defRPr sz="900">
                <a:solidFill>
                  <a:schemeClr val="bg2"/>
                </a:solidFill>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on the icon to add a picture</a:t>
            </a:r>
          </a:p>
        </p:txBody>
      </p:sp>
      <p:sp>
        <p:nvSpPr>
          <p:cNvPr id="5" name="Title 1">
            <a:extLst>
              <a:ext uri="{FF2B5EF4-FFF2-40B4-BE49-F238E27FC236}">
                <a16:creationId xmlns:a16="http://schemas.microsoft.com/office/drawing/2014/main" id="{6AB8503B-202C-F74A-92E0-21BBEDB5F56E}"/>
              </a:ext>
            </a:extLst>
          </p:cNvPr>
          <p:cNvSpPr>
            <a:spLocks noGrp="1"/>
          </p:cNvSpPr>
          <p:nvPr>
            <p:ph type="title" hasCustomPrompt="1"/>
          </p:nvPr>
        </p:nvSpPr>
        <p:spPr>
          <a:xfrm>
            <a:off x="250825" y="237758"/>
            <a:ext cx="4089400" cy="713155"/>
          </a:xfrm>
        </p:spPr>
        <p:txBody>
          <a:bodyPr>
            <a:noAutofit/>
          </a:bodyPr>
          <a:lstStyle>
            <a:lvl1pPr>
              <a:defRPr>
                <a:latin typeface="+mj-lt"/>
              </a:defRPr>
            </a:lvl1pPr>
          </a:lstStyle>
          <a:p>
            <a:r>
              <a:rPr lang="en-US" dirty="0"/>
              <a:t>Click to add a title</a:t>
            </a:r>
          </a:p>
        </p:txBody>
      </p:sp>
      <p:sp>
        <p:nvSpPr>
          <p:cNvPr id="12" name="Text Placeholder 23">
            <a:extLst>
              <a:ext uri="{FF2B5EF4-FFF2-40B4-BE49-F238E27FC236}">
                <a16:creationId xmlns:a16="http://schemas.microsoft.com/office/drawing/2014/main" id="{3255B7D1-1ADA-5440-ACAE-35867F35FBD9}"/>
              </a:ext>
            </a:extLst>
          </p:cNvPr>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13" name="Text Placeholder 26">
            <a:extLst>
              <a:ext uri="{FF2B5EF4-FFF2-40B4-BE49-F238E27FC236}">
                <a16:creationId xmlns:a16="http://schemas.microsoft.com/office/drawing/2014/main" id="{92BB8651-83AC-5847-86B8-81E96E6E04C4}"/>
              </a:ext>
            </a:extLst>
          </p:cNvPr>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14" name="Text Placeholder 26">
            <a:extLst>
              <a:ext uri="{FF2B5EF4-FFF2-40B4-BE49-F238E27FC236}">
                <a16:creationId xmlns:a16="http://schemas.microsoft.com/office/drawing/2014/main" id="{F0B8959D-AB0B-A246-8536-33D36E70910A}"/>
              </a:ext>
            </a:extLst>
          </p:cNvPr>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15" name="Text Placeholder 26">
            <a:extLst>
              <a:ext uri="{FF2B5EF4-FFF2-40B4-BE49-F238E27FC236}">
                <a16:creationId xmlns:a16="http://schemas.microsoft.com/office/drawing/2014/main" id="{1308344B-214F-8C4E-AA42-4562790E777A}"/>
              </a:ext>
            </a:extLst>
          </p:cNvPr>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22" name="Text Placeholder 26">
            <a:extLst>
              <a:ext uri="{FF2B5EF4-FFF2-40B4-BE49-F238E27FC236}">
                <a16:creationId xmlns:a16="http://schemas.microsoft.com/office/drawing/2014/main" id="{29764C37-ED1D-404B-B18B-22523F137735}"/>
              </a:ext>
            </a:extLst>
          </p:cNvPr>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25" name="Text Placeholder 26">
            <a:extLst>
              <a:ext uri="{FF2B5EF4-FFF2-40B4-BE49-F238E27FC236}">
                <a16:creationId xmlns:a16="http://schemas.microsoft.com/office/drawing/2014/main" id="{9704ADAC-9109-8F4E-89D8-03CCB6209DCD}"/>
              </a:ext>
            </a:extLst>
          </p:cNvPr>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26" name="Text Placeholder 26">
            <a:extLst>
              <a:ext uri="{FF2B5EF4-FFF2-40B4-BE49-F238E27FC236}">
                <a16:creationId xmlns:a16="http://schemas.microsoft.com/office/drawing/2014/main" id="{2D07C9D7-31B4-134A-9CE4-F90F87AE575F}"/>
              </a:ext>
            </a:extLst>
          </p:cNvPr>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
        <p:nvSpPr>
          <p:cNvPr id="16" name="Content Placeholder 2">
            <a:extLst>
              <a:ext uri="{FF2B5EF4-FFF2-40B4-BE49-F238E27FC236}">
                <a16:creationId xmlns:a16="http://schemas.microsoft.com/office/drawing/2014/main" id="{66238FF5-3C44-4552-BE1E-D2117C6E7813}"/>
              </a:ext>
            </a:extLst>
          </p:cNvPr>
          <p:cNvSpPr>
            <a:spLocks noGrp="1"/>
          </p:cNvSpPr>
          <p:nvPr>
            <p:ph sz="quarter" idx="48" hasCustomPrompt="1"/>
          </p:nvPr>
        </p:nvSpPr>
        <p:spPr>
          <a:xfrm>
            <a:off x="256923" y="1166813"/>
            <a:ext cx="4083301" cy="3349625"/>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GB" dirty="0"/>
              <a:t>Click to start texting</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5410335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4 colums w pics">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C495203F-FA6E-0C44-BB69-AF955CA6C5D3}"/>
              </a:ext>
            </a:extLst>
          </p:cNvPr>
          <p:cNvSpPr>
            <a:spLocks noGrp="1"/>
          </p:cNvSpPr>
          <p:nvPr>
            <p:ph type="title" hasCustomPrompt="1"/>
          </p:nvPr>
        </p:nvSpPr>
        <p:spPr>
          <a:xfrm>
            <a:off x="255929" y="237316"/>
            <a:ext cx="8637246" cy="713597"/>
          </a:xfrm>
          <a:prstGeom prst="rect">
            <a:avLst/>
          </a:prstGeom>
        </p:spPr>
        <p:txBody>
          <a:bodyPr vert="horz" lIns="0" tIns="0" rIns="0" bIns="0" rtlCol="0" anchor="t" anchorCtr="0">
            <a:noAutofit/>
          </a:bodyPr>
          <a:lstStyle>
            <a:lvl1pPr algn="l">
              <a:defRPr>
                <a:latin typeface="+mj-lt"/>
              </a:defRPr>
            </a:lvl1pPr>
          </a:lstStyle>
          <a:p>
            <a:r>
              <a:rPr lang="en-US" dirty="0"/>
              <a:t>Click to add a title</a:t>
            </a:r>
          </a:p>
        </p:txBody>
      </p:sp>
      <p:sp>
        <p:nvSpPr>
          <p:cNvPr id="22" name="Text Placeholder 2"/>
          <p:cNvSpPr>
            <a:spLocks noGrp="1"/>
          </p:cNvSpPr>
          <p:nvPr>
            <p:ph type="body" sz="quarter" idx="22" hasCustomPrompt="1"/>
          </p:nvPr>
        </p:nvSpPr>
        <p:spPr>
          <a:xfrm>
            <a:off x="255929" y="2647283"/>
            <a:ext cx="2016000" cy="288159"/>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71" name="Text Placeholder 2"/>
          <p:cNvSpPr>
            <a:spLocks noGrp="1"/>
          </p:cNvSpPr>
          <p:nvPr>
            <p:ph type="body" sz="quarter" idx="31" hasCustomPrompt="1"/>
          </p:nvPr>
        </p:nvSpPr>
        <p:spPr>
          <a:xfrm>
            <a:off x="2457416" y="2647283"/>
            <a:ext cx="2016000" cy="288159"/>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76" name="Text Placeholder 2"/>
          <p:cNvSpPr>
            <a:spLocks noGrp="1"/>
          </p:cNvSpPr>
          <p:nvPr>
            <p:ph type="body" sz="quarter" idx="34" hasCustomPrompt="1"/>
          </p:nvPr>
        </p:nvSpPr>
        <p:spPr>
          <a:xfrm>
            <a:off x="4658903" y="2647283"/>
            <a:ext cx="2016000" cy="288159"/>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81" name="Text Placeholder 2"/>
          <p:cNvSpPr>
            <a:spLocks noGrp="1"/>
          </p:cNvSpPr>
          <p:nvPr>
            <p:ph type="body" sz="quarter" idx="37" hasCustomPrompt="1"/>
          </p:nvPr>
        </p:nvSpPr>
        <p:spPr>
          <a:xfrm>
            <a:off x="6860389" y="2647283"/>
            <a:ext cx="2016000" cy="288159"/>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title</a:t>
            </a:r>
          </a:p>
        </p:txBody>
      </p:sp>
      <p:sp>
        <p:nvSpPr>
          <p:cNvPr id="34" name="Text Placeholder 4"/>
          <p:cNvSpPr>
            <a:spLocks noGrp="1"/>
          </p:cNvSpPr>
          <p:nvPr>
            <p:ph type="body" sz="quarter" idx="27" hasCustomPrompt="1"/>
          </p:nvPr>
        </p:nvSpPr>
        <p:spPr>
          <a:xfrm>
            <a:off x="255929" y="735013"/>
            <a:ext cx="8637246" cy="215900"/>
          </a:xfrm>
          <a:prstGeom prst="rect">
            <a:avLst/>
          </a:prstGeom>
        </p:spPr>
        <p:txBody>
          <a:bodyPr lIns="0" tIns="0" rIns="0" bIns="0">
            <a:noAutofit/>
          </a:bodyPr>
          <a:lstStyle>
            <a:lvl1pPr marL="0" indent="0" algn="l">
              <a:lnSpc>
                <a:spcPct val="100000"/>
              </a:lnSpc>
              <a:spcBef>
                <a:spcPts val="600"/>
              </a:spcBef>
              <a:buNone/>
              <a:defRPr lang="en-US" sz="18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add a subtitle or remove this placeholder if you don't want it</a:t>
            </a:r>
          </a:p>
        </p:txBody>
      </p:sp>
      <p:sp>
        <p:nvSpPr>
          <p:cNvPr id="40" name="Text Placeholder 23">
            <a:extLst>
              <a:ext uri="{FF2B5EF4-FFF2-40B4-BE49-F238E27FC236}">
                <a16:creationId xmlns:a16="http://schemas.microsoft.com/office/drawing/2014/main" id="{32F94577-9F18-DE4D-A0A9-9ADEBCA20A3E}"/>
              </a:ext>
            </a:extLst>
          </p:cNvPr>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41" name="Text Placeholder 26">
            <a:extLst>
              <a:ext uri="{FF2B5EF4-FFF2-40B4-BE49-F238E27FC236}">
                <a16:creationId xmlns:a16="http://schemas.microsoft.com/office/drawing/2014/main" id="{54052D44-6286-7A4C-A104-C5B58C0758F9}"/>
              </a:ext>
            </a:extLst>
          </p:cNvPr>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42" name="Text Placeholder 26">
            <a:extLst>
              <a:ext uri="{FF2B5EF4-FFF2-40B4-BE49-F238E27FC236}">
                <a16:creationId xmlns:a16="http://schemas.microsoft.com/office/drawing/2014/main" id="{6965F9F6-9582-3B44-8D17-4FB74185570B}"/>
              </a:ext>
            </a:extLst>
          </p:cNvPr>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43" name="Text Placeholder 26">
            <a:extLst>
              <a:ext uri="{FF2B5EF4-FFF2-40B4-BE49-F238E27FC236}">
                <a16:creationId xmlns:a16="http://schemas.microsoft.com/office/drawing/2014/main" id="{B5D6ACFC-59CB-2546-B161-36372765F6ED}"/>
              </a:ext>
            </a:extLst>
          </p:cNvPr>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44" name="Text Placeholder 26">
            <a:extLst>
              <a:ext uri="{FF2B5EF4-FFF2-40B4-BE49-F238E27FC236}">
                <a16:creationId xmlns:a16="http://schemas.microsoft.com/office/drawing/2014/main" id="{51B2DDAE-A441-1B46-8A20-9CD58571FFF0}"/>
              </a:ext>
            </a:extLst>
          </p:cNvPr>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45" name="Text Placeholder 26">
            <a:extLst>
              <a:ext uri="{FF2B5EF4-FFF2-40B4-BE49-F238E27FC236}">
                <a16:creationId xmlns:a16="http://schemas.microsoft.com/office/drawing/2014/main" id="{4A64439A-CBC6-004B-A46E-1316EF7EF0EF}"/>
              </a:ext>
            </a:extLst>
          </p:cNvPr>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46" name="Text Placeholder 26">
            <a:extLst>
              <a:ext uri="{FF2B5EF4-FFF2-40B4-BE49-F238E27FC236}">
                <a16:creationId xmlns:a16="http://schemas.microsoft.com/office/drawing/2014/main" id="{64BE1802-9887-084E-80D2-302F0CAE3E71}"/>
              </a:ext>
            </a:extLst>
          </p:cNvPr>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
        <p:nvSpPr>
          <p:cNvPr id="24" name="Picture Placeholder 6">
            <a:extLst>
              <a:ext uri="{FF2B5EF4-FFF2-40B4-BE49-F238E27FC236}">
                <a16:creationId xmlns:a16="http://schemas.microsoft.com/office/drawing/2014/main" id="{67F31111-9B73-994F-BE8C-C55388657C7A}"/>
              </a:ext>
            </a:extLst>
          </p:cNvPr>
          <p:cNvSpPr>
            <a:spLocks noGrp="1"/>
          </p:cNvSpPr>
          <p:nvPr>
            <p:ph type="pic" sz="quarter" idx="21" hasCustomPrompt="1"/>
          </p:nvPr>
        </p:nvSpPr>
        <p:spPr>
          <a:xfrm>
            <a:off x="255929" y="1253100"/>
            <a:ext cx="2016000" cy="1176774"/>
          </a:xfrm>
          <a:prstGeom prst="rect">
            <a:avLst/>
          </a:prstGeom>
          <a:solidFill>
            <a:schemeClr val="bg1">
              <a:lumMod val="95000"/>
            </a:schemeClr>
          </a:solidFill>
        </p:spPr>
        <p:txBody>
          <a:bodyPr lIns="0" tIns="0" rIns="0" bIns="0" anchor="ctr">
            <a:noAutofit/>
          </a:bodyPr>
          <a:lstStyle>
            <a:lvl1pPr marL="0" marR="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bg2"/>
                </a:solidFill>
                <a:latin typeface="+mn-lt"/>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on the icon </a:t>
            </a:r>
            <a:br>
              <a:rPr lang="en-US" dirty="0"/>
            </a:br>
            <a:r>
              <a:rPr lang="en-US" dirty="0"/>
              <a:t>to add a picture</a:t>
            </a:r>
          </a:p>
        </p:txBody>
      </p:sp>
      <p:sp>
        <p:nvSpPr>
          <p:cNvPr id="25" name="Picture Placeholder 6">
            <a:extLst>
              <a:ext uri="{FF2B5EF4-FFF2-40B4-BE49-F238E27FC236}">
                <a16:creationId xmlns:a16="http://schemas.microsoft.com/office/drawing/2014/main" id="{25E0286D-50C3-EE4F-A08D-A45D27C90585}"/>
              </a:ext>
            </a:extLst>
          </p:cNvPr>
          <p:cNvSpPr>
            <a:spLocks noGrp="1"/>
          </p:cNvSpPr>
          <p:nvPr>
            <p:ph type="pic" sz="quarter" idx="42" hasCustomPrompt="1"/>
          </p:nvPr>
        </p:nvSpPr>
        <p:spPr>
          <a:xfrm>
            <a:off x="2457416" y="1253867"/>
            <a:ext cx="2016000" cy="1176774"/>
          </a:xfrm>
          <a:prstGeom prst="rect">
            <a:avLst/>
          </a:prstGeom>
          <a:solidFill>
            <a:schemeClr val="bg1">
              <a:lumMod val="95000"/>
            </a:schemeClr>
          </a:solidFill>
        </p:spPr>
        <p:txBody>
          <a:bodyPr lIns="0" tIns="0" rIns="0" bIns="0" anchor="ctr">
            <a:noAutofit/>
          </a:bodyPr>
          <a:lstStyle>
            <a:lvl1pPr marL="0" marR="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bg2"/>
                </a:solidFill>
                <a:latin typeface="+mn-lt"/>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on the icon </a:t>
            </a:r>
            <a:br>
              <a:rPr lang="en-US" dirty="0"/>
            </a:br>
            <a:r>
              <a:rPr lang="en-US" dirty="0"/>
              <a:t>to add a picture</a:t>
            </a:r>
          </a:p>
        </p:txBody>
      </p:sp>
      <p:sp>
        <p:nvSpPr>
          <p:cNvPr id="26" name="Picture Placeholder 6">
            <a:extLst>
              <a:ext uri="{FF2B5EF4-FFF2-40B4-BE49-F238E27FC236}">
                <a16:creationId xmlns:a16="http://schemas.microsoft.com/office/drawing/2014/main" id="{13E1438A-7205-A64F-9BA2-15966D25191B}"/>
              </a:ext>
            </a:extLst>
          </p:cNvPr>
          <p:cNvSpPr>
            <a:spLocks noGrp="1"/>
          </p:cNvSpPr>
          <p:nvPr>
            <p:ph type="pic" sz="quarter" idx="43" hasCustomPrompt="1"/>
          </p:nvPr>
        </p:nvSpPr>
        <p:spPr>
          <a:xfrm>
            <a:off x="4658903" y="1254634"/>
            <a:ext cx="2016000" cy="1176774"/>
          </a:xfrm>
          <a:prstGeom prst="rect">
            <a:avLst/>
          </a:prstGeom>
          <a:solidFill>
            <a:schemeClr val="bg1">
              <a:lumMod val="95000"/>
            </a:schemeClr>
          </a:solidFill>
        </p:spPr>
        <p:txBody>
          <a:bodyPr lIns="0" tIns="0" rIns="0" bIns="0" anchor="ctr">
            <a:noAutofit/>
          </a:bodyPr>
          <a:lstStyle>
            <a:lvl1pPr marL="0" marR="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bg2"/>
                </a:solidFill>
                <a:latin typeface="+mn-lt"/>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on the icon </a:t>
            </a:r>
            <a:br>
              <a:rPr lang="en-US" dirty="0"/>
            </a:br>
            <a:r>
              <a:rPr lang="en-US" dirty="0"/>
              <a:t>to add a picture</a:t>
            </a:r>
          </a:p>
        </p:txBody>
      </p:sp>
      <p:sp>
        <p:nvSpPr>
          <p:cNvPr id="30" name="Picture Placeholder 6">
            <a:extLst>
              <a:ext uri="{FF2B5EF4-FFF2-40B4-BE49-F238E27FC236}">
                <a16:creationId xmlns:a16="http://schemas.microsoft.com/office/drawing/2014/main" id="{D2F8F7FC-F872-9A4D-880C-DFB2B6BF2FC9}"/>
              </a:ext>
            </a:extLst>
          </p:cNvPr>
          <p:cNvSpPr>
            <a:spLocks noGrp="1"/>
          </p:cNvSpPr>
          <p:nvPr>
            <p:ph type="pic" sz="quarter" idx="44" hasCustomPrompt="1"/>
          </p:nvPr>
        </p:nvSpPr>
        <p:spPr>
          <a:xfrm>
            <a:off x="6860389" y="1255401"/>
            <a:ext cx="2016000" cy="1176774"/>
          </a:xfrm>
          <a:prstGeom prst="rect">
            <a:avLst/>
          </a:prstGeom>
          <a:solidFill>
            <a:schemeClr val="bg1">
              <a:lumMod val="95000"/>
            </a:schemeClr>
          </a:solidFill>
        </p:spPr>
        <p:txBody>
          <a:bodyPr lIns="0" tIns="0" rIns="0" bIns="0" anchor="ctr">
            <a:noAutofit/>
          </a:bodyPr>
          <a:lstStyle>
            <a:lvl1pPr marL="0" marR="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bg2"/>
                </a:solidFill>
                <a:latin typeface="+mn-lt"/>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on the icon </a:t>
            </a:r>
            <a:br>
              <a:rPr lang="en-US" dirty="0"/>
            </a:br>
            <a:r>
              <a:rPr lang="en-US" dirty="0"/>
              <a:t>to add a picture</a:t>
            </a:r>
          </a:p>
        </p:txBody>
      </p:sp>
      <p:sp>
        <p:nvSpPr>
          <p:cNvPr id="23" name="Content Placeholder 2">
            <a:extLst>
              <a:ext uri="{FF2B5EF4-FFF2-40B4-BE49-F238E27FC236}">
                <a16:creationId xmlns:a16="http://schemas.microsoft.com/office/drawing/2014/main" id="{0BB6F10D-9BEF-443B-902D-495FAC6614C5}"/>
              </a:ext>
            </a:extLst>
          </p:cNvPr>
          <p:cNvSpPr>
            <a:spLocks noGrp="1"/>
          </p:cNvSpPr>
          <p:nvPr>
            <p:ph sz="quarter" idx="45" hasCustomPrompt="1"/>
          </p:nvPr>
        </p:nvSpPr>
        <p:spPr>
          <a:xfrm>
            <a:off x="250827" y="3029712"/>
            <a:ext cx="2015997" cy="1486726"/>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GB" dirty="0"/>
              <a:t>Click to start texting</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1" name="Content Placeholder 2">
            <a:extLst>
              <a:ext uri="{FF2B5EF4-FFF2-40B4-BE49-F238E27FC236}">
                <a16:creationId xmlns:a16="http://schemas.microsoft.com/office/drawing/2014/main" id="{9BF5B465-648E-4152-B0B0-2B67CBCF27BD}"/>
              </a:ext>
            </a:extLst>
          </p:cNvPr>
          <p:cNvSpPr>
            <a:spLocks noGrp="1"/>
          </p:cNvSpPr>
          <p:nvPr>
            <p:ph sz="quarter" idx="46" hasCustomPrompt="1"/>
          </p:nvPr>
        </p:nvSpPr>
        <p:spPr>
          <a:xfrm>
            <a:off x="2459611" y="3029712"/>
            <a:ext cx="2015997" cy="1486726"/>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GB" dirty="0"/>
              <a:t>Click to start texting</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2" name="Content Placeholder 2">
            <a:extLst>
              <a:ext uri="{FF2B5EF4-FFF2-40B4-BE49-F238E27FC236}">
                <a16:creationId xmlns:a16="http://schemas.microsoft.com/office/drawing/2014/main" id="{105FB33C-15EA-4405-8C2E-0105E1F76398}"/>
              </a:ext>
            </a:extLst>
          </p:cNvPr>
          <p:cNvSpPr>
            <a:spLocks noGrp="1"/>
          </p:cNvSpPr>
          <p:nvPr>
            <p:ph sz="quarter" idx="47" hasCustomPrompt="1"/>
          </p:nvPr>
        </p:nvSpPr>
        <p:spPr>
          <a:xfrm>
            <a:off x="4668394" y="3029712"/>
            <a:ext cx="2015997" cy="1486726"/>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GB" dirty="0"/>
              <a:t>Click to start texting</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3" name="Content Placeholder 2">
            <a:extLst>
              <a:ext uri="{FF2B5EF4-FFF2-40B4-BE49-F238E27FC236}">
                <a16:creationId xmlns:a16="http://schemas.microsoft.com/office/drawing/2014/main" id="{DAE70CB6-4B3B-4FED-89ED-1F0BD64421EB}"/>
              </a:ext>
            </a:extLst>
          </p:cNvPr>
          <p:cNvSpPr>
            <a:spLocks noGrp="1"/>
          </p:cNvSpPr>
          <p:nvPr>
            <p:ph sz="quarter" idx="48" hasCustomPrompt="1"/>
          </p:nvPr>
        </p:nvSpPr>
        <p:spPr>
          <a:xfrm>
            <a:off x="6877178" y="3029712"/>
            <a:ext cx="2015997" cy="1486726"/>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GB" dirty="0"/>
              <a:t>Click to start texting</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8184072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3 colums w pics">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C495203F-FA6E-0C44-BB69-AF955CA6C5D3}"/>
              </a:ext>
            </a:extLst>
          </p:cNvPr>
          <p:cNvSpPr>
            <a:spLocks noGrp="1"/>
          </p:cNvSpPr>
          <p:nvPr>
            <p:ph type="title" hasCustomPrompt="1"/>
          </p:nvPr>
        </p:nvSpPr>
        <p:spPr>
          <a:xfrm>
            <a:off x="250825" y="237316"/>
            <a:ext cx="8640000" cy="713597"/>
          </a:xfrm>
          <a:prstGeom prst="rect">
            <a:avLst/>
          </a:prstGeom>
        </p:spPr>
        <p:txBody>
          <a:bodyPr vert="horz" lIns="0" tIns="0" rIns="0" bIns="0" rtlCol="0" anchor="t" anchorCtr="0">
            <a:noAutofit/>
          </a:bodyPr>
          <a:lstStyle>
            <a:lvl1pPr algn="l">
              <a:defRPr>
                <a:latin typeface="+mj-lt"/>
              </a:defRPr>
            </a:lvl1pPr>
          </a:lstStyle>
          <a:p>
            <a:r>
              <a:rPr lang="en-US" noProof="0"/>
              <a:t>Click to add a title</a:t>
            </a:r>
          </a:p>
        </p:txBody>
      </p:sp>
      <p:sp>
        <p:nvSpPr>
          <p:cNvPr id="22" name="Text Placeholder 2"/>
          <p:cNvSpPr>
            <a:spLocks noGrp="1"/>
          </p:cNvSpPr>
          <p:nvPr>
            <p:ph type="body" sz="quarter" idx="22" hasCustomPrompt="1"/>
          </p:nvPr>
        </p:nvSpPr>
        <p:spPr>
          <a:xfrm>
            <a:off x="252000" y="2642400"/>
            <a:ext cx="2736000" cy="288159"/>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noProof="0"/>
              <a:t>Click to add a title</a:t>
            </a:r>
          </a:p>
        </p:txBody>
      </p:sp>
      <p:sp>
        <p:nvSpPr>
          <p:cNvPr id="71" name="Text Placeholder 2"/>
          <p:cNvSpPr>
            <a:spLocks noGrp="1"/>
          </p:cNvSpPr>
          <p:nvPr>
            <p:ph type="body" sz="quarter" idx="31" hasCustomPrompt="1"/>
          </p:nvPr>
        </p:nvSpPr>
        <p:spPr>
          <a:xfrm>
            <a:off x="3204588" y="2642400"/>
            <a:ext cx="2736000" cy="288159"/>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noProof="0"/>
              <a:t>Click to add a title</a:t>
            </a:r>
          </a:p>
        </p:txBody>
      </p:sp>
      <p:sp>
        <p:nvSpPr>
          <p:cNvPr id="76" name="Text Placeholder 2"/>
          <p:cNvSpPr>
            <a:spLocks noGrp="1"/>
          </p:cNvSpPr>
          <p:nvPr>
            <p:ph type="body" sz="quarter" idx="34" hasCustomPrompt="1"/>
          </p:nvPr>
        </p:nvSpPr>
        <p:spPr>
          <a:xfrm>
            <a:off x="6157175" y="2642400"/>
            <a:ext cx="2736000" cy="288159"/>
          </a:xfrm>
          <a:prstGeom prst="rect">
            <a:avLst/>
          </a:prstGeom>
        </p:spPr>
        <p:txBody>
          <a:bodyPr lIns="0" tIns="0" rIns="0" bIns="0">
            <a:noAutofit/>
          </a:bodyPr>
          <a:lstStyle>
            <a:lvl1pPr marL="0" indent="0" algn="l">
              <a:lnSpc>
                <a:spcPct val="100000"/>
              </a:lnSpc>
              <a:spcBef>
                <a:spcPts val="600"/>
              </a:spcBef>
              <a:buNone/>
              <a:defRPr lang="en-US" sz="1600" b="1" kern="1200" dirty="0">
                <a:solidFill>
                  <a:schemeClr val="bg2"/>
                </a:solidFill>
                <a:latin typeface="+mj-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noProof="0"/>
              <a:t>Click to add a title</a:t>
            </a:r>
          </a:p>
        </p:txBody>
      </p:sp>
      <p:sp>
        <p:nvSpPr>
          <p:cNvPr id="34" name="Text Placeholder 4"/>
          <p:cNvSpPr>
            <a:spLocks noGrp="1"/>
          </p:cNvSpPr>
          <p:nvPr>
            <p:ph type="body" sz="quarter" idx="27" hasCustomPrompt="1"/>
          </p:nvPr>
        </p:nvSpPr>
        <p:spPr>
          <a:xfrm>
            <a:off x="250825" y="735013"/>
            <a:ext cx="8640000" cy="215900"/>
          </a:xfrm>
          <a:prstGeom prst="rect">
            <a:avLst/>
          </a:prstGeom>
        </p:spPr>
        <p:txBody>
          <a:bodyPr lIns="0" tIns="0" rIns="0" bIns="0">
            <a:noAutofit/>
          </a:bodyPr>
          <a:lstStyle>
            <a:lvl1pPr marL="0" indent="0" algn="l">
              <a:lnSpc>
                <a:spcPct val="100000"/>
              </a:lnSpc>
              <a:spcBef>
                <a:spcPts val="600"/>
              </a:spcBef>
              <a:buNone/>
              <a:defRPr lang="en-US" sz="18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en-US" noProof="0"/>
              <a:t>Click to add a subtitle or remove this placeholder if you don't want it</a:t>
            </a:r>
          </a:p>
        </p:txBody>
      </p:sp>
      <p:sp>
        <p:nvSpPr>
          <p:cNvPr id="24" name="Picture Placeholder 6">
            <a:extLst>
              <a:ext uri="{FF2B5EF4-FFF2-40B4-BE49-F238E27FC236}">
                <a16:creationId xmlns:a16="http://schemas.microsoft.com/office/drawing/2014/main" id="{67F31111-9B73-994F-BE8C-C55388657C7A}"/>
              </a:ext>
            </a:extLst>
          </p:cNvPr>
          <p:cNvSpPr>
            <a:spLocks noGrp="1"/>
          </p:cNvSpPr>
          <p:nvPr>
            <p:ph type="pic" sz="quarter" idx="21" hasCustomPrompt="1"/>
          </p:nvPr>
        </p:nvSpPr>
        <p:spPr>
          <a:xfrm>
            <a:off x="252000" y="1166046"/>
            <a:ext cx="2736000" cy="1260000"/>
          </a:xfrm>
          <a:prstGeom prst="rect">
            <a:avLst/>
          </a:prstGeom>
          <a:solidFill>
            <a:schemeClr val="bg1">
              <a:lumMod val="95000"/>
            </a:schemeClr>
          </a:solidFill>
        </p:spPr>
        <p:txBody>
          <a:bodyPr lIns="0" tIns="0" rIns="0" bIns="0" anchor="ctr">
            <a:noAutofit/>
          </a:bodyPr>
          <a:lstStyle>
            <a:lvl1pPr marL="0" marR="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bg2"/>
                </a:solidFill>
                <a:latin typeface="+mn-lt"/>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noProof="0"/>
              <a:t>Click on the icon </a:t>
            </a:r>
            <a:br>
              <a:rPr lang="en-US" noProof="0"/>
            </a:br>
            <a:r>
              <a:rPr lang="en-US" noProof="0"/>
              <a:t>to add a picture</a:t>
            </a:r>
          </a:p>
        </p:txBody>
      </p:sp>
      <p:sp>
        <p:nvSpPr>
          <p:cNvPr id="25" name="Picture Placeholder 6">
            <a:extLst>
              <a:ext uri="{FF2B5EF4-FFF2-40B4-BE49-F238E27FC236}">
                <a16:creationId xmlns:a16="http://schemas.microsoft.com/office/drawing/2014/main" id="{25E0286D-50C3-EE4F-A08D-A45D27C90585}"/>
              </a:ext>
            </a:extLst>
          </p:cNvPr>
          <p:cNvSpPr>
            <a:spLocks noGrp="1"/>
          </p:cNvSpPr>
          <p:nvPr>
            <p:ph type="pic" sz="quarter" idx="42" hasCustomPrompt="1"/>
          </p:nvPr>
        </p:nvSpPr>
        <p:spPr>
          <a:xfrm>
            <a:off x="3204588" y="1166813"/>
            <a:ext cx="2736000" cy="1260000"/>
          </a:xfrm>
          <a:prstGeom prst="rect">
            <a:avLst/>
          </a:prstGeom>
          <a:solidFill>
            <a:schemeClr val="bg1">
              <a:lumMod val="95000"/>
            </a:schemeClr>
          </a:solidFill>
        </p:spPr>
        <p:txBody>
          <a:bodyPr lIns="0" tIns="0" rIns="0" bIns="0" anchor="ctr">
            <a:noAutofit/>
          </a:bodyPr>
          <a:lstStyle>
            <a:lvl1pPr marL="0" marR="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bg2"/>
                </a:solidFill>
                <a:latin typeface="+mn-lt"/>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noProof="0"/>
              <a:t>Click on the icon </a:t>
            </a:r>
            <a:br>
              <a:rPr lang="en-US" noProof="0"/>
            </a:br>
            <a:r>
              <a:rPr lang="en-US" noProof="0"/>
              <a:t>to add a picture</a:t>
            </a:r>
          </a:p>
        </p:txBody>
      </p:sp>
      <p:sp>
        <p:nvSpPr>
          <p:cNvPr id="26" name="Picture Placeholder 6">
            <a:extLst>
              <a:ext uri="{FF2B5EF4-FFF2-40B4-BE49-F238E27FC236}">
                <a16:creationId xmlns:a16="http://schemas.microsoft.com/office/drawing/2014/main" id="{13E1438A-7205-A64F-9BA2-15966D25191B}"/>
              </a:ext>
            </a:extLst>
          </p:cNvPr>
          <p:cNvSpPr>
            <a:spLocks noGrp="1"/>
          </p:cNvSpPr>
          <p:nvPr>
            <p:ph type="pic" sz="quarter" idx="43" hasCustomPrompt="1"/>
          </p:nvPr>
        </p:nvSpPr>
        <p:spPr>
          <a:xfrm>
            <a:off x="6157175" y="1167580"/>
            <a:ext cx="2736000" cy="1260000"/>
          </a:xfrm>
          <a:prstGeom prst="rect">
            <a:avLst/>
          </a:prstGeom>
          <a:solidFill>
            <a:schemeClr val="bg1">
              <a:lumMod val="95000"/>
            </a:schemeClr>
          </a:solidFill>
        </p:spPr>
        <p:txBody>
          <a:bodyPr lIns="0" tIns="0" rIns="0" bIns="0" anchor="ctr">
            <a:noAutofit/>
          </a:bodyPr>
          <a:lstStyle>
            <a:lvl1pPr marL="0" marR="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bg2"/>
                </a:solidFill>
                <a:latin typeface="+mn-lt"/>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noProof="0"/>
              <a:t>Click on the icon </a:t>
            </a:r>
            <a:br>
              <a:rPr lang="en-US" noProof="0"/>
            </a:br>
            <a:r>
              <a:rPr lang="en-US" noProof="0"/>
              <a:t>to add a picture</a:t>
            </a:r>
          </a:p>
        </p:txBody>
      </p:sp>
      <p:sp>
        <p:nvSpPr>
          <p:cNvPr id="20" name="Content Placeholder 2">
            <a:extLst>
              <a:ext uri="{FF2B5EF4-FFF2-40B4-BE49-F238E27FC236}">
                <a16:creationId xmlns:a16="http://schemas.microsoft.com/office/drawing/2014/main" id="{A14916E4-25B9-44AE-B2A9-906CDA321DE4}"/>
              </a:ext>
            </a:extLst>
          </p:cNvPr>
          <p:cNvSpPr>
            <a:spLocks noGrp="1"/>
          </p:cNvSpPr>
          <p:nvPr>
            <p:ph sz="quarter" idx="44" hasCustomPrompt="1"/>
          </p:nvPr>
        </p:nvSpPr>
        <p:spPr>
          <a:xfrm>
            <a:off x="252000" y="3038400"/>
            <a:ext cx="2736000" cy="1620913"/>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US" noProof="0"/>
              <a:t>Click to start texting</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3" name="Content Placeholder 2">
            <a:extLst>
              <a:ext uri="{FF2B5EF4-FFF2-40B4-BE49-F238E27FC236}">
                <a16:creationId xmlns:a16="http://schemas.microsoft.com/office/drawing/2014/main" id="{178D22CD-941E-4971-B36F-11C441D4D6E8}"/>
              </a:ext>
            </a:extLst>
          </p:cNvPr>
          <p:cNvSpPr>
            <a:spLocks noGrp="1"/>
          </p:cNvSpPr>
          <p:nvPr>
            <p:ph sz="quarter" idx="45" hasCustomPrompt="1"/>
          </p:nvPr>
        </p:nvSpPr>
        <p:spPr>
          <a:xfrm>
            <a:off x="3204588" y="3038400"/>
            <a:ext cx="2736000" cy="1620913"/>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US" noProof="0"/>
              <a:t>Click to start texting</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9" name="Content Placeholder 2">
            <a:extLst>
              <a:ext uri="{FF2B5EF4-FFF2-40B4-BE49-F238E27FC236}">
                <a16:creationId xmlns:a16="http://schemas.microsoft.com/office/drawing/2014/main" id="{11B3E223-E16B-4384-9986-4EAB3A7265F6}"/>
              </a:ext>
            </a:extLst>
          </p:cNvPr>
          <p:cNvSpPr>
            <a:spLocks noGrp="1"/>
          </p:cNvSpPr>
          <p:nvPr>
            <p:ph sz="quarter" idx="46" hasCustomPrompt="1"/>
          </p:nvPr>
        </p:nvSpPr>
        <p:spPr>
          <a:xfrm>
            <a:off x="6157175" y="3038400"/>
            <a:ext cx="2736000" cy="1620913"/>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US" noProof="0"/>
              <a:t>Click to start texting</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Text Placeholder 23">
            <a:extLst>
              <a:ext uri="{FF2B5EF4-FFF2-40B4-BE49-F238E27FC236}">
                <a16:creationId xmlns:a16="http://schemas.microsoft.com/office/drawing/2014/main" id="{CFFC851E-072F-339F-3E83-1D25AB582654}"/>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11" name="Text Placeholder 26">
            <a:extLst>
              <a:ext uri="{FF2B5EF4-FFF2-40B4-BE49-F238E27FC236}">
                <a16:creationId xmlns:a16="http://schemas.microsoft.com/office/drawing/2014/main" id="{D36387E6-14EE-FCDE-DF4F-F92426051738}"/>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12" name="Text Placeholder 26">
            <a:extLst>
              <a:ext uri="{FF2B5EF4-FFF2-40B4-BE49-F238E27FC236}">
                <a16:creationId xmlns:a16="http://schemas.microsoft.com/office/drawing/2014/main" id="{C1827C26-71DF-F2E0-4B65-0F4CF7D6C343}"/>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13" name="Text Placeholder 26">
            <a:extLst>
              <a:ext uri="{FF2B5EF4-FFF2-40B4-BE49-F238E27FC236}">
                <a16:creationId xmlns:a16="http://schemas.microsoft.com/office/drawing/2014/main" id="{19C5CEF7-F214-1FA5-BBA1-C285B4FC1D63}"/>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4" name="Text Placeholder 26">
            <a:extLst>
              <a:ext uri="{FF2B5EF4-FFF2-40B4-BE49-F238E27FC236}">
                <a16:creationId xmlns:a16="http://schemas.microsoft.com/office/drawing/2014/main" id="{A21367BF-DAE1-B9DA-73A7-BF23837214A9}"/>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15" name="Text Placeholder 23">
            <a:extLst>
              <a:ext uri="{FF2B5EF4-FFF2-40B4-BE49-F238E27FC236}">
                <a16:creationId xmlns:a16="http://schemas.microsoft.com/office/drawing/2014/main" id="{E6EF5B20-6B02-0C83-4891-AD82B6BBB34B}"/>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16" name="Text Placeholder 23">
            <a:extLst>
              <a:ext uri="{FF2B5EF4-FFF2-40B4-BE49-F238E27FC236}">
                <a16:creationId xmlns:a16="http://schemas.microsoft.com/office/drawing/2014/main" id="{E4F7B848-A38C-A3BD-6278-BE83198AB51F}"/>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
        <p:nvSpPr>
          <p:cNvPr id="17" name="Text Placeholder 26">
            <a:extLst>
              <a:ext uri="{FF2B5EF4-FFF2-40B4-BE49-F238E27FC236}">
                <a16:creationId xmlns:a16="http://schemas.microsoft.com/office/drawing/2014/main" id="{4CBE7CEA-E5C5-2739-7BDA-6F8C30CB7838}"/>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18" name="Text Placeholder 26">
            <a:extLst>
              <a:ext uri="{FF2B5EF4-FFF2-40B4-BE49-F238E27FC236}">
                <a16:creationId xmlns:a16="http://schemas.microsoft.com/office/drawing/2014/main" id="{3C786BA6-303B-EB25-5ADD-E686ADC45438}"/>
              </a:ext>
            </a:extLst>
          </p:cNvPr>
          <p:cNvSpPr>
            <a:spLocks noGrp="1"/>
          </p:cNvSpPr>
          <p:nvPr>
            <p:ph type="body" sz="quarter" idx="47"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Tree>
    <p:extLst>
      <p:ext uri="{BB962C8B-B14F-4D97-AF65-F5344CB8AC3E}">
        <p14:creationId xmlns:p14="http://schemas.microsoft.com/office/powerpoint/2010/main" val="330619507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0825" y="231775"/>
            <a:ext cx="8640000" cy="711649"/>
          </a:xfrm>
          <a:prstGeom prst="rect">
            <a:avLst/>
          </a:prstGeom>
        </p:spPr>
        <p:txBody>
          <a:bodyPr vert="horz" wrap="square" lIns="0" tIns="0" rIns="0" bIns="0" rtlCol="0" anchor="t" anchorCtr="0">
            <a:noAutofit/>
          </a:bodyPr>
          <a:lstStyle/>
          <a:p>
            <a:r>
              <a:rPr lang="en-US" noProof="0"/>
              <a:t>Click to add a title</a:t>
            </a:r>
          </a:p>
        </p:txBody>
      </p:sp>
      <p:sp>
        <p:nvSpPr>
          <p:cNvPr id="20" name="TextBox 19"/>
          <p:cNvSpPr txBox="1"/>
          <p:nvPr userDrawn="1"/>
        </p:nvSpPr>
        <p:spPr>
          <a:xfrm>
            <a:off x="8370229" y="4820394"/>
            <a:ext cx="522946" cy="323099"/>
          </a:xfrm>
          <a:prstGeom prst="rect">
            <a:avLst/>
          </a:prstGeom>
          <a:noFill/>
        </p:spPr>
        <p:txBody>
          <a:bodyPr wrap="square" lIns="0" tIns="0" rIns="0" bIns="0" rtlCol="0" anchor="ctr" anchorCtr="0">
            <a:noAutofit/>
          </a:bodyPr>
          <a:lstStyle/>
          <a:p>
            <a:pPr algn="r"/>
            <a:fld id="{543EFB28-95C3-4AD7-B235-3AE45BD06154}" type="slidenum">
              <a:rPr lang="en-US" sz="800" b="0" spc="50" noProof="0" smtClean="0">
                <a:solidFill>
                  <a:schemeClr val="bg2"/>
                </a:solidFill>
                <a:latin typeface="+mj-lt"/>
              </a:rPr>
              <a:pPr algn="r"/>
              <a:t>‹#›</a:t>
            </a:fld>
            <a:endParaRPr lang="en-US" sz="800" b="0" spc="50" noProof="0">
              <a:solidFill>
                <a:schemeClr val="bg2"/>
              </a:solidFill>
              <a:latin typeface="+mj-lt"/>
            </a:endParaRPr>
          </a:p>
        </p:txBody>
      </p:sp>
      <p:sp>
        <p:nvSpPr>
          <p:cNvPr id="36" name="TextBox 35"/>
          <p:cNvSpPr txBox="1"/>
          <p:nvPr userDrawn="1"/>
        </p:nvSpPr>
        <p:spPr>
          <a:xfrm>
            <a:off x="-36000" y="-1060705"/>
            <a:ext cx="9216000" cy="810215"/>
          </a:xfrm>
          <a:prstGeom prst="rect">
            <a:avLst/>
          </a:prstGeom>
          <a:solidFill>
            <a:schemeClr val="bg2"/>
          </a:solidFill>
        </p:spPr>
        <p:txBody>
          <a:bodyPr wrap="square" rtlCol="0">
            <a:noAutofit/>
          </a:bodyPr>
          <a:lstStyle/>
          <a:p>
            <a:pPr algn="ctr"/>
            <a:r>
              <a:rPr lang="en-US" sz="800" u="none" kern="1200" baseline="0" noProof="0">
                <a:solidFill>
                  <a:schemeClr val="bg1"/>
                </a:solidFill>
                <a:highlight>
                  <a:srgbClr val="0065E3"/>
                </a:highlight>
                <a:latin typeface="+mn-lt"/>
                <a:ea typeface="+mn-ea"/>
                <a:cs typeface="+mn-cs"/>
              </a:rPr>
              <a:t> </a:t>
            </a:r>
            <a:r>
              <a:rPr lang="en-US" sz="800" b="1" u="none" kern="1200" baseline="0" noProof="0">
                <a:solidFill>
                  <a:schemeClr val="bg1"/>
                </a:solidFill>
                <a:highlight>
                  <a:srgbClr val="0065E3"/>
                </a:highlight>
                <a:latin typeface="+mn-lt"/>
                <a:ea typeface="+mn-ea"/>
                <a:cs typeface="+mn-cs"/>
              </a:rPr>
              <a:t>Predefined text styles.</a:t>
            </a:r>
            <a:r>
              <a:rPr lang="en-US" sz="800" u="none" kern="1200" baseline="0" noProof="0">
                <a:solidFill>
                  <a:schemeClr val="bg1"/>
                </a:solidFill>
                <a:highlight>
                  <a:srgbClr val="0065E3"/>
                </a:highlight>
                <a:latin typeface="+mn-lt"/>
                <a:ea typeface="+mn-ea"/>
                <a:cs typeface="+mn-cs"/>
              </a:rPr>
              <a:t> </a:t>
            </a:r>
            <a:r>
              <a:rPr lang="en-US" sz="800" u="none" kern="1200" noProof="0">
                <a:solidFill>
                  <a:schemeClr val="bg1"/>
                </a:solidFill>
                <a:latin typeface="+mn-lt"/>
                <a:ea typeface="+mn-ea"/>
                <a:cs typeface="+mn-cs"/>
              </a:rPr>
              <a:t> </a:t>
            </a:r>
            <a:r>
              <a:rPr lang="en-US" sz="800" u="none" noProof="0">
                <a:solidFill>
                  <a:schemeClr val="bg1"/>
                </a:solidFill>
              </a:rPr>
              <a:t>Click on the chosen text style, press </a:t>
            </a:r>
            <a:r>
              <a:rPr lang="en-US" sz="800" b="1" u="none" kern="1200" baseline="0" noProof="0">
                <a:solidFill>
                  <a:schemeClr val="bg1"/>
                </a:solidFill>
                <a:highlight>
                  <a:srgbClr val="0065E3"/>
                </a:highlight>
                <a:latin typeface="+mn-lt"/>
                <a:ea typeface="+mn-ea"/>
                <a:cs typeface="+mn-cs"/>
              </a:rPr>
              <a:t> ⌘</a:t>
            </a:r>
            <a:r>
              <a:rPr lang="en-US" sz="800" b="1" u="none" baseline="0" noProof="0">
                <a:solidFill>
                  <a:schemeClr val="bg1"/>
                </a:solidFill>
                <a:highlight>
                  <a:srgbClr val="0065E3"/>
                </a:highlight>
              </a:rPr>
              <a:t>+Shift+C</a:t>
            </a:r>
            <a:r>
              <a:rPr lang="en-US" sz="800" u="none" baseline="0" noProof="0">
                <a:solidFill>
                  <a:schemeClr val="bg1"/>
                </a:solidFill>
                <a:highlight>
                  <a:srgbClr val="0065E3"/>
                </a:highlight>
              </a:rPr>
              <a:t> (macOS) </a:t>
            </a:r>
            <a:r>
              <a:rPr lang="en-US" sz="800" u="none" kern="1200" noProof="0">
                <a:solidFill>
                  <a:schemeClr val="bg1"/>
                </a:solidFill>
                <a:latin typeface="+mn-lt"/>
                <a:ea typeface="+mn-ea"/>
                <a:cs typeface="+mn-cs"/>
              </a:rPr>
              <a:t> or </a:t>
            </a:r>
            <a:r>
              <a:rPr lang="en-US" sz="800" b="1" u="none" kern="1200" baseline="0" noProof="0">
                <a:solidFill>
                  <a:schemeClr val="bg1"/>
                </a:solidFill>
                <a:highlight>
                  <a:srgbClr val="0065E3"/>
                </a:highlight>
                <a:latin typeface="+mn-lt"/>
                <a:ea typeface="+mn-ea"/>
                <a:cs typeface="+mn-cs"/>
              </a:rPr>
              <a:t> Ctrl+Shift+C </a:t>
            </a:r>
            <a:r>
              <a:rPr lang="en-US" sz="800" u="none" kern="1200" baseline="0" noProof="0">
                <a:solidFill>
                  <a:schemeClr val="bg1"/>
                </a:solidFill>
                <a:highlight>
                  <a:srgbClr val="0065E3"/>
                </a:highlight>
                <a:latin typeface="+mn-lt"/>
                <a:ea typeface="+mn-ea"/>
                <a:cs typeface="+mn-cs"/>
              </a:rPr>
              <a:t>(Windows) </a:t>
            </a:r>
            <a:r>
              <a:rPr lang="en-US" sz="800" u="none" kern="1200" noProof="0">
                <a:solidFill>
                  <a:schemeClr val="bg1"/>
                </a:solidFill>
                <a:latin typeface="+mn-lt"/>
                <a:ea typeface="+mn-ea"/>
                <a:cs typeface="+mn-cs"/>
              </a:rPr>
              <a:t> to copy, then do </a:t>
            </a:r>
            <a:r>
              <a:rPr lang="en-US" sz="800" b="1" u="none" kern="1200" baseline="0" noProof="0">
                <a:solidFill>
                  <a:schemeClr val="bg1"/>
                </a:solidFill>
                <a:highlight>
                  <a:srgbClr val="0065E3"/>
                </a:highlight>
                <a:latin typeface="+mn-lt"/>
                <a:ea typeface="+mn-ea"/>
                <a:cs typeface="+mn-cs"/>
              </a:rPr>
              <a:t> ⌘+Shift+V </a:t>
            </a:r>
            <a:r>
              <a:rPr lang="en-US" sz="800" b="1" u="none" kern="1200" noProof="0">
                <a:solidFill>
                  <a:schemeClr val="bg1"/>
                </a:solidFill>
                <a:latin typeface="+mn-lt"/>
                <a:ea typeface="+mn-ea"/>
                <a:cs typeface="+mn-cs"/>
              </a:rPr>
              <a:t> </a:t>
            </a:r>
            <a:r>
              <a:rPr lang="en-US" sz="800" u="none" kern="1200" noProof="0">
                <a:solidFill>
                  <a:schemeClr val="bg1"/>
                </a:solidFill>
                <a:latin typeface="+mn-lt"/>
                <a:ea typeface="+mn-ea"/>
                <a:cs typeface="+mn-cs"/>
              </a:rPr>
              <a:t>or </a:t>
            </a:r>
            <a:r>
              <a:rPr lang="en-US" sz="800" b="1" u="none" kern="1200" baseline="0" noProof="0">
                <a:solidFill>
                  <a:schemeClr val="bg1"/>
                </a:solidFill>
                <a:highlight>
                  <a:srgbClr val="0065E3"/>
                </a:highlight>
                <a:latin typeface="+mn-lt"/>
                <a:ea typeface="+mn-ea"/>
                <a:cs typeface="+mn-cs"/>
              </a:rPr>
              <a:t> Ctrl+Shift+V </a:t>
            </a:r>
            <a:r>
              <a:rPr lang="en-US" sz="800" b="1" u="none" kern="1200" noProof="0">
                <a:solidFill>
                  <a:schemeClr val="bg1"/>
                </a:solidFill>
                <a:latin typeface="+mn-lt"/>
                <a:ea typeface="+mn-ea"/>
                <a:cs typeface="+mn-cs"/>
              </a:rPr>
              <a:t> </a:t>
            </a:r>
            <a:r>
              <a:rPr lang="en-US" sz="800" u="none" kern="1200" noProof="0">
                <a:solidFill>
                  <a:schemeClr val="bg1"/>
                </a:solidFill>
                <a:latin typeface="+mn-lt"/>
                <a:ea typeface="+mn-ea"/>
                <a:cs typeface="+mn-cs"/>
              </a:rPr>
              <a:t>to apply this style to your text.</a:t>
            </a:r>
          </a:p>
        </p:txBody>
      </p:sp>
      <p:grpSp>
        <p:nvGrpSpPr>
          <p:cNvPr id="3" name="Group 2"/>
          <p:cNvGrpSpPr/>
          <p:nvPr userDrawn="1"/>
        </p:nvGrpSpPr>
        <p:grpSpPr>
          <a:xfrm>
            <a:off x="9276815" y="0"/>
            <a:ext cx="361780" cy="5144790"/>
            <a:chOff x="9284435" y="0"/>
            <a:chExt cx="361780" cy="5144790"/>
          </a:xfrm>
        </p:grpSpPr>
        <p:sp>
          <p:nvSpPr>
            <p:cNvPr id="8" name="Rectangle 7"/>
            <p:cNvSpPr/>
            <p:nvPr userDrawn="1"/>
          </p:nvSpPr>
          <p:spPr>
            <a:xfrm>
              <a:off x="9284435" y="0"/>
              <a:ext cx="360000" cy="360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600" noProof="0">
                <a:solidFill>
                  <a:schemeClr val="bg1">
                    <a:lumMod val="90000"/>
                  </a:schemeClr>
                </a:solidFill>
              </a:endParaRPr>
            </a:p>
          </p:txBody>
        </p:sp>
        <p:sp>
          <p:nvSpPr>
            <p:cNvPr id="10" name="Rectangle 9"/>
            <p:cNvSpPr/>
            <p:nvPr userDrawn="1"/>
          </p:nvSpPr>
          <p:spPr>
            <a:xfrm>
              <a:off x="9284435" y="360000"/>
              <a:ext cx="360000" cy="360000"/>
            </a:xfrm>
            <a:prstGeom prst="rect">
              <a:avLst/>
            </a:prstGeom>
            <a:solidFill>
              <a:schemeClr val="bg2">
                <a:lumMod val="90000"/>
                <a:lumOff val="1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600" noProof="0">
                <a:solidFill>
                  <a:schemeClr val="bg1">
                    <a:lumMod val="50000"/>
                  </a:schemeClr>
                </a:solidFill>
              </a:endParaRPr>
            </a:p>
          </p:txBody>
        </p:sp>
        <p:sp>
          <p:nvSpPr>
            <p:cNvPr id="11" name="Rectangle 10"/>
            <p:cNvSpPr/>
            <p:nvPr userDrawn="1"/>
          </p:nvSpPr>
          <p:spPr>
            <a:xfrm>
              <a:off x="9284435" y="720000"/>
              <a:ext cx="360000" cy="360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600" noProof="0">
                <a:solidFill>
                  <a:schemeClr val="bg1">
                    <a:lumMod val="50000"/>
                  </a:schemeClr>
                </a:solidFill>
              </a:endParaRPr>
            </a:p>
          </p:txBody>
        </p:sp>
        <p:sp>
          <p:nvSpPr>
            <p:cNvPr id="12" name="Rectangle 11"/>
            <p:cNvSpPr/>
            <p:nvPr userDrawn="1"/>
          </p:nvSpPr>
          <p:spPr>
            <a:xfrm>
              <a:off x="9284435" y="2216985"/>
              <a:ext cx="360000" cy="360000"/>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500" noProof="0">
                <a:solidFill>
                  <a:schemeClr val="bg1">
                    <a:lumMod val="90000"/>
                  </a:schemeClr>
                </a:solidFill>
              </a:endParaRPr>
            </a:p>
          </p:txBody>
        </p:sp>
        <p:sp>
          <p:nvSpPr>
            <p:cNvPr id="13" name="Rectangle 12"/>
            <p:cNvSpPr/>
            <p:nvPr userDrawn="1"/>
          </p:nvSpPr>
          <p:spPr>
            <a:xfrm>
              <a:off x="9284435" y="3288740"/>
              <a:ext cx="360000" cy="360000"/>
            </a:xfrm>
            <a:prstGeom prst="rect">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500" noProof="0">
                <a:solidFill>
                  <a:schemeClr val="bg1">
                    <a:lumMod val="90000"/>
                  </a:schemeClr>
                </a:solidFill>
              </a:endParaRPr>
            </a:p>
          </p:txBody>
        </p:sp>
        <p:sp>
          <p:nvSpPr>
            <p:cNvPr id="14" name="Rectangle 13"/>
            <p:cNvSpPr/>
            <p:nvPr userDrawn="1"/>
          </p:nvSpPr>
          <p:spPr>
            <a:xfrm>
              <a:off x="9284435" y="2935370"/>
              <a:ext cx="360000" cy="360000"/>
            </a:xfrm>
            <a:prstGeom prst="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500" noProof="0">
                <a:solidFill>
                  <a:schemeClr val="bg1">
                    <a:lumMod val="90000"/>
                  </a:schemeClr>
                </a:solidFill>
              </a:endParaRPr>
            </a:p>
          </p:txBody>
        </p:sp>
        <p:sp>
          <p:nvSpPr>
            <p:cNvPr id="15" name="Rectangle 14"/>
            <p:cNvSpPr/>
            <p:nvPr userDrawn="1"/>
          </p:nvSpPr>
          <p:spPr>
            <a:xfrm>
              <a:off x="9284435" y="2576985"/>
              <a:ext cx="360000" cy="360000"/>
            </a:xfrm>
            <a:prstGeom prst="rect">
              <a:avLst/>
            </a:prstGeom>
            <a:solidFill>
              <a:srgbClr val="D92C2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500" noProof="0">
                <a:solidFill>
                  <a:schemeClr val="bg1">
                    <a:lumMod val="90000"/>
                  </a:schemeClr>
                </a:solidFill>
              </a:endParaRPr>
            </a:p>
          </p:txBody>
        </p:sp>
        <p:sp>
          <p:nvSpPr>
            <p:cNvPr id="16" name="Rectangle 15"/>
            <p:cNvSpPr/>
            <p:nvPr userDrawn="1"/>
          </p:nvSpPr>
          <p:spPr>
            <a:xfrm>
              <a:off x="9284435" y="4424790"/>
              <a:ext cx="360000" cy="360000"/>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500" noProof="0">
                <a:solidFill>
                  <a:schemeClr val="bg1">
                    <a:lumMod val="90000"/>
                  </a:schemeClr>
                </a:solidFill>
              </a:endParaRPr>
            </a:p>
          </p:txBody>
        </p:sp>
        <p:sp>
          <p:nvSpPr>
            <p:cNvPr id="18" name="Rectangle 17"/>
            <p:cNvSpPr/>
            <p:nvPr userDrawn="1"/>
          </p:nvSpPr>
          <p:spPr>
            <a:xfrm>
              <a:off x="9284435" y="4784790"/>
              <a:ext cx="360000" cy="360000"/>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500" noProof="0">
                <a:solidFill>
                  <a:schemeClr val="bg1">
                    <a:lumMod val="90000"/>
                  </a:schemeClr>
                </a:solidFill>
              </a:endParaRPr>
            </a:p>
          </p:txBody>
        </p:sp>
        <p:sp>
          <p:nvSpPr>
            <p:cNvPr id="19" name="Rectangle 18"/>
            <p:cNvSpPr/>
            <p:nvPr userDrawn="1"/>
          </p:nvSpPr>
          <p:spPr>
            <a:xfrm>
              <a:off x="9286215" y="3706405"/>
              <a:ext cx="360000" cy="360000"/>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500" noProof="0">
                <a:solidFill>
                  <a:schemeClr val="bg1">
                    <a:lumMod val="90000"/>
                  </a:schemeClr>
                </a:solidFill>
              </a:endParaRPr>
            </a:p>
          </p:txBody>
        </p:sp>
        <p:sp>
          <p:nvSpPr>
            <p:cNvPr id="21" name="Rectangle 20"/>
            <p:cNvSpPr/>
            <p:nvPr userDrawn="1"/>
          </p:nvSpPr>
          <p:spPr>
            <a:xfrm>
              <a:off x="9284435" y="4066405"/>
              <a:ext cx="360000" cy="360000"/>
            </a:xfrm>
            <a:prstGeom prst="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500" noProof="0">
                <a:solidFill>
                  <a:schemeClr val="bg1">
                    <a:lumMod val="90000"/>
                  </a:schemeClr>
                </a:solidFill>
              </a:endParaRPr>
            </a:p>
          </p:txBody>
        </p:sp>
        <p:sp>
          <p:nvSpPr>
            <p:cNvPr id="22" name="Rectangle 21"/>
            <p:cNvSpPr/>
            <p:nvPr userDrawn="1"/>
          </p:nvSpPr>
          <p:spPr>
            <a:xfrm>
              <a:off x="9284435" y="1800000"/>
              <a:ext cx="360000" cy="360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600" noProof="0">
                <a:solidFill>
                  <a:schemeClr val="bg1"/>
                </a:solidFill>
              </a:endParaRPr>
            </a:p>
          </p:txBody>
        </p:sp>
        <p:sp>
          <p:nvSpPr>
            <p:cNvPr id="23" name="Rectangle 22"/>
            <p:cNvSpPr/>
            <p:nvPr userDrawn="1"/>
          </p:nvSpPr>
          <p:spPr>
            <a:xfrm>
              <a:off x="9284435" y="1440000"/>
              <a:ext cx="360000" cy="360000"/>
            </a:xfrm>
            <a:prstGeom prst="rect">
              <a:avLst/>
            </a:prstGeom>
            <a:solidFill>
              <a:schemeClr val="tx2">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600" noProof="0">
                <a:solidFill>
                  <a:schemeClr val="bg1">
                    <a:lumMod val="90000"/>
                  </a:schemeClr>
                </a:solidFill>
              </a:endParaRPr>
            </a:p>
          </p:txBody>
        </p:sp>
        <p:sp>
          <p:nvSpPr>
            <p:cNvPr id="24" name="Rectangle 23"/>
            <p:cNvSpPr/>
            <p:nvPr userDrawn="1"/>
          </p:nvSpPr>
          <p:spPr>
            <a:xfrm>
              <a:off x="9284435" y="1080000"/>
              <a:ext cx="360000" cy="360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600" noProof="0">
                <a:solidFill>
                  <a:schemeClr val="bg1"/>
                </a:solidFill>
              </a:endParaRPr>
            </a:p>
          </p:txBody>
        </p:sp>
      </p:grpSp>
      <p:sp>
        <p:nvSpPr>
          <p:cNvPr id="25" name="TextBox 24">
            <a:extLst>
              <a:ext uri="{FF2B5EF4-FFF2-40B4-BE49-F238E27FC236}">
                <a16:creationId xmlns:a16="http://schemas.microsoft.com/office/drawing/2014/main" id="{6B0F762F-16B0-468B-A471-19F527816A75}"/>
              </a:ext>
            </a:extLst>
          </p:cNvPr>
          <p:cNvSpPr txBox="1"/>
          <p:nvPr userDrawn="1"/>
        </p:nvSpPr>
        <p:spPr>
          <a:xfrm>
            <a:off x="7001818" y="4820400"/>
            <a:ext cx="1483142" cy="323099"/>
          </a:xfrm>
          <a:prstGeom prst="rect">
            <a:avLst/>
          </a:prstGeom>
          <a:noFill/>
        </p:spPr>
        <p:txBody>
          <a:bodyPr wrap="square" lIns="0" tIns="0" rIns="0" bIns="0" rtlCol="0" anchor="ctr" anchorCtr="0">
            <a:noAutofit/>
          </a:bodyPr>
          <a:lstStyle>
            <a:defPPr>
              <a:defRPr lang="en-US"/>
            </a:defPPr>
            <a:lvl1pPr algn="ctr">
              <a:defRPr sz="900" b="0" spc="50" baseline="0">
                <a:solidFill>
                  <a:schemeClr val="tx2"/>
                </a:solidFill>
              </a:defRPr>
            </a:lvl1pPr>
          </a:lstStyle>
          <a:p>
            <a:pPr lvl="0" algn="r"/>
            <a:r>
              <a:rPr lang="en-US" sz="800" b="0" kern="1200" spc="0" baseline="0" noProof="0">
                <a:solidFill>
                  <a:schemeClr val="bg2"/>
                </a:solidFill>
                <a:latin typeface="+mn-lt"/>
                <a:ea typeface="+mn-ea"/>
                <a:cs typeface="+mn-cs"/>
              </a:rPr>
              <a:t>© Acronis 2024</a:t>
            </a:r>
          </a:p>
        </p:txBody>
      </p:sp>
      <p:cxnSp>
        <p:nvCxnSpPr>
          <p:cNvPr id="7" name="Straight Connector 6">
            <a:extLst>
              <a:ext uri="{FF2B5EF4-FFF2-40B4-BE49-F238E27FC236}">
                <a16:creationId xmlns:a16="http://schemas.microsoft.com/office/drawing/2014/main" id="{DB5532E0-6125-428C-99A4-B3A8CD9F3ADF}"/>
              </a:ext>
            </a:extLst>
          </p:cNvPr>
          <p:cNvCxnSpPr>
            <a:cxnSpLocks/>
          </p:cNvCxnSpPr>
          <p:nvPr userDrawn="1"/>
        </p:nvCxnSpPr>
        <p:spPr>
          <a:xfrm>
            <a:off x="0" y="4820400"/>
            <a:ext cx="9144000"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78947EDA-CCDB-45F8-D00D-7BA0936BA4D0}"/>
              </a:ext>
            </a:extLst>
          </p:cNvPr>
          <p:cNvSpPr/>
          <p:nvPr userDrawn="1"/>
        </p:nvSpPr>
        <p:spPr>
          <a:xfrm>
            <a:off x="0" y="-813600"/>
            <a:ext cx="990000" cy="46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noProof="0"/>
          </a:p>
        </p:txBody>
      </p:sp>
      <p:sp>
        <p:nvSpPr>
          <p:cNvPr id="9" name="Rectangle 8">
            <a:extLst>
              <a:ext uri="{FF2B5EF4-FFF2-40B4-BE49-F238E27FC236}">
                <a16:creationId xmlns:a16="http://schemas.microsoft.com/office/drawing/2014/main" id="{63B285FA-A50D-4E03-939F-B4E0FC753E8D}"/>
              </a:ext>
            </a:extLst>
          </p:cNvPr>
          <p:cNvSpPr/>
          <p:nvPr userDrawn="1"/>
        </p:nvSpPr>
        <p:spPr>
          <a:xfrm>
            <a:off x="1019250" y="-813600"/>
            <a:ext cx="990000" cy="46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noProof="0"/>
          </a:p>
        </p:txBody>
      </p:sp>
      <p:sp>
        <p:nvSpPr>
          <p:cNvPr id="17" name="Rectangle 16">
            <a:extLst>
              <a:ext uri="{FF2B5EF4-FFF2-40B4-BE49-F238E27FC236}">
                <a16:creationId xmlns:a16="http://schemas.microsoft.com/office/drawing/2014/main" id="{47C393D3-A2BE-650A-5063-4C8976E8EF79}"/>
              </a:ext>
            </a:extLst>
          </p:cNvPr>
          <p:cNvSpPr/>
          <p:nvPr userDrawn="1"/>
        </p:nvSpPr>
        <p:spPr>
          <a:xfrm>
            <a:off x="2038500" y="-813600"/>
            <a:ext cx="990000" cy="46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noProof="0"/>
          </a:p>
        </p:txBody>
      </p:sp>
      <p:sp>
        <p:nvSpPr>
          <p:cNvPr id="26" name="Rectangle 25">
            <a:extLst>
              <a:ext uri="{FF2B5EF4-FFF2-40B4-BE49-F238E27FC236}">
                <a16:creationId xmlns:a16="http://schemas.microsoft.com/office/drawing/2014/main" id="{C2606A84-3F15-E897-3D00-E449555FEB48}"/>
              </a:ext>
            </a:extLst>
          </p:cNvPr>
          <p:cNvSpPr/>
          <p:nvPr userDrawn="1"/>
        </p:nvSpPr>
        <p:spPr>
          <a:xfrm>
            <a:off x="3057750" y="-813600"/>
            <a:ext cx="990000" cy="46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noProof="0"/>
          </a:p>
        </p:txBody>
      </p:sp>
      <p:sp>
        <p:nvSpPr>
          <p:cNvPr id="27" name="Rectangle 26">
            <a:extLst>
              <a:ext uri="{FF2B5EF4-FFF2-40B4-BE49-F238E27FC236}">
                <a16:creationId xmlns:a16="http://schemas.microsoft.com/office/drawing/2014/main" id="{6195105B-BC5B-850A-EB53-21EF1AE17B73}"/>
              </a:ext>
            </a:extLst>
          </p:cNvPr>
          <p:cNvSpPr/>
          <p:nvPr userDrawn="1"/>
        </p:nvSpPr>
        <p:spPr>
          <a:xfrm>
            <a:off x="4077000" y="-813600"/>
            <a:ext cx="990000" cy="46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noProof="0"/>
          </a:p>
        </p:txBody>
      </p:sp>
      <p:sp>
        <p:nvSpPr>
          <p:cNvPr id="28" name="Rectangle 27">
            <a:extLst>
              <a:ext uri="{FF2B5EF4-FFF2-40B4-BE49-F238E27FC236}">
                <a16:creationId xmlns:a16="http://schemas.microsoft.com/office/drawing/2014/main" id="{3BA9A2F0-0167-F826-F888-09E961B8AE5F}"/>
              </a:ext>
            </a:extLst>
          </p:cNvPr>
          <p:cNvSpPr/>
          <p:nvPr userDrawn="1"/>
        </p:nvSpPr>
        <p:spPr>
          <a:xfrm>
            <a:off x="5096250" y="-813600"/>
            <a:ext cx="990000" cy="46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noProof="0"/>
          </a:p>
        </p:txBody>
      </p:sp>
      <p:sp>
        <p:nvSpPr>
          <p:cNvPr id="29" name="Rectangle 28">
            <a:extLst>
              <a:ext uri="{FF2B5EF4-FFF2-40B4-BE49-F238E27FC236}">
                <a16:creationId xmlns:a16="http://schemas.microsoft.com/office/drawing/2014/main" id="{AA888209-52B4-127C-9C3B-4A1DC56433F6}"/>
              </a:ext>
            </a:extLst>
          </p:cNvPr>
          <p:cNvSpPr/>
          <p:nvPr userDrawn="1"/>
        </p:nvSpPr>
        <p:spPr>
          <a:xfrm>
            <a:off x="6115500" y="-813600"/>
            <a:ext cx="990000" cy="46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noProof="0"/>
          </a:p>
        </p:txBody>
      </p:sp>
      <p:sp>
        <p:nvSpPr>
          <p:cNvPr id="30" name="Rectangle 29">
            <a:extLst>
              <a:ext uri="{FF2B5EF4-FFF2-40B4-BE49-F238E27FC236}">
                <a16:creationId xmlns:a16="http://schemas.microsoft.com/office/drawing/2014/main" id="{FD37A1A3-E69D-F9C8-F8F4-850A08870E01}"/>
              </a:ext>
            </a:extLst>
          </p:cNvPr>
          <p:cNvSpPr/>
          <p:nvPr userDrawn="1"/>
        </p:nvSpPr>
        <p:spPr>
          <a:xfrm>
            <a:off x="7134750" y="-813600"/>
            <a:ext cx="990000" cy="46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noProof="0"/>
          </a:p>
        </p:txBody>
      </p:sp>
      <p:sp>
        <p:nvSpPr>
          <p:cNvPr id="31" name="Rectangle 30">
            <a:extLst>
              <a:ext uri="{FF2B5EF4-FFF2-40B4-BE49-F238E27FC236}">
                <a16:creationId xmlns:a16="http://schemas.microsoft.com/office/drawing/2014/main" id="{CE1B6B78-94FB-C0DC-7C5D-6DF5A663BA0D}"/>
              </a:ext>
            </a:extLst>
          </p:cNvPr>
          <p:cNvSpPr/>
          <p:nvPr userDrawn="1"/>
        </p:nvSpPr>
        <p:spPr>
          <a:xfrm>
            <a:off x="8154000" y="-813600"/>
            <a:ext cx="990000" cy="46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noProof="0"/>
          </a:p>
        </p:txBody>
      </p:sp>
      <p:sp>
        <p:nvSpPr>
          <p:cNvPr id="6" name="Freeform: Shape 5">
            <a:extLst>
              <a:ext uri="{FF2B5EF4-FFF2-40B4-BE49-F238E27FC236}">
                <a16:creationId xmlns:a16="http://schemas.microsoft.com/office/drawing/2014/main" id="{53123625-0645-4671-AD07-9C0FFFB1B34B}"/>
              </a:ext>
            </a:extLst>
          </p:cNvPr>
          <p:cNvSpPr/>
          <p:nvPr/>
        </p:nvSpPr>
        <p:spPr>
          <a:xfrm>
            <a:off x="249530" y="4919738"/>
            <a:ext cx="611611" cy="124188"/>
          </a:xfrm>
          <a:custGeom>
            <a:avLst/>
            <a:gdLst>
              <a:gd name="connsiteX0" fmla="*/ 51168 w 611611"/>
              <a:gd name="connsiteY0" fmla="*/ 0 h 124188"/>
              <a:gd name="connsiteX1" fmla="*/ 70609 w 611611"/>
              <a:gd name="connsiteY1" fmla="*/ 0 h 124188"/>
              <a:gd name="connsiteX2" fmla="*/ 121700 w 611611"/>
              <a:gd name="connsiteY2" fmla="*/ 122400 h 124188"/>
              <a:gd name="connsiteX3" fmla="*/ 102959 w 611611"/>
              <a:gd name="connsiteY3" fmla="*/ 122400 h 124188"/>
              <a:gd name="connsiteX4" fmla="*/ 94172 w 611611"/>
              <a:gd name="connsiteY4" fmla="*/ 100082 h 124188"/>
              <a:gd name="connsiteX5" fmla="*/ 27762 w 611611"/>
              <a:gd name="connsiteY5" fmla="*/ 100082 h 124188"/>
              <a:gd name="connsiteX6" fmla="*/ 18741 w 611611"/>
              <a:gd name="connsiteY6" fmla="*/ 122400 h 124188"/>
              <a:gd name="connsiteX7" fmla="*/ 0 w 611611"/>
              <a:gd name="connsiteY7" fmla="*/ 122400 h 124188"/>
              <a:gd name="connsiteX8" fmla="*/ 51168 w 611611"/>
              <a:gd name="connsiteY8" fmla="*/ 0 h 124188"/>
              <a:gd name="connsiteX9" fmla="*/ 88028 w 611611"/>
              <a:gd name="connsiteY9" fmla="*/ 84762 h 124188"/>
              <a:gd name="connsiteX10" fmla="*/ 82274 w 611611"/>
              <a:gd name="connsiteY10" fmla="*/ 70687 h 124188"/>
              <a:gd name="connsiteX11" fmla="*/ 39426 w 611611"/>
              <a:gd name="connsiteY11" fmla="*/ 70687 h 124188"/>
              <a:gd name="connsiteX12" fmla="*/ 33827 w 611611"/>
              <a:gd name="connsiteY12" fmla="*/ 84762 h 124188"/>
              <a:gd name="connsiteX13" fmla="*/ 88028 w 611611"/>
              <a:gd name="connsiteY13" fmla="*/ 84762 h 124188"/>
              <a:gd name="connsiteX14" fmla="*/ 76675 w 611611"/>
              <a:gd name="connsiteY14" fmla="*/ 56301 h 124188"/>
              <a:gd name="connsiteX15" fmla="*/ 73409 w 611611"/>
              <a:gd name="connsiteY15" fmla="*/ 48369 h 124188"/>
              <a:gd name="connsiteX16" fmla="*/ 60811 w 611611"/>
              <a:gd name="connsiteY16" fmla="*/ 16486 h 124188"/>
              <a:gd name="connsiteX17" fmla="*/ 48369 w 611611"/>
              <a:gd name="connsiteY17" fmla="*/ 48369 h 124188"/>
              <a:gd name="connsiteX18" fmla="*/ 45103 w 611611"/>
              <a:gd name="connsiteY18" fmla="*/ 56301 h 124188"/>
              <a:gd name="connsiteX19" fmla="*/ 76675 w 611611"/>
              <a:gd name="connsiteY19" fmla="*/ 56301 h 124188"/>
              <a:gd name="connsiteX20" fmla="*/ 123178 w 611611"/>
              <a:gd name="connsiteY20" fmla="*/ 74809 h 124188"/>
              <a:gd name="connsiteX21" fmla="*/ 172713 w 611611"/>
              <a:gd name="connsiteY21" fmla="*/ 25507 h 124188"/>
              <a:gd name="connsiteX22" fmla="*/ 218982 w 611611"/>
              <a:gd name="connsiteY22" fmla="*/ 62755 h 124188"/>
              <a:gd name="connsiteX23" fmla="*/ 200475 w 611611"/>
              <a:gd name="connsiteY23" fmla="*/ 62755 h 124188"/>
              <a:gd name="connsiteX24" fmla="*/ 172402 w 611611"/>
              <a:gd name="connsiteY24" fmla="*/ 41681 h 124188"/>
              <a:gd name="connsiteX25" fmla="*/ 141608 w 611611"/>
              <a:gd name="connsiteY25" fmla="*/ 74809 h 124188"/>
              <a:gd name="connsiteX26" fmla="*/ 172558 w 611611"/>
              <a:gd name="connsiteY26" fmla="*/ 107936 h 124188"/>
              <a:gd name="connsiteX27" fmla="*/ 200630 w 611611"/>
              <a:gd name="connsiteY27" fmla="*/ 88340 h 124188"/>
              <a:gd name="connsiteX28" fmla="*/ 219138 w 611611"/>
              <a:gd name="connsiteY28" fmla="*/ 88340 h 124188"/>
              <a:gd name="connsiteX29" fmla="*/ 171780 w 611611"/>
              <a:gd name="connsiteY29" fmla="*/ 124189 h 124188"/>
              <a:gd name="connsiteX30" fmla="*/ 123178 w 611611"/>
              <a:gd name="connsiteY30" fmla="*/ 74809 h 124188"/>
              <a:gd name="connsiteX31" fmla="*/ 232902 w 611611"/>
              <a:gd name="connsiteY31" fmla="*/ 27295 h 124188"/>
              <a:gd name="connsiteX32" fmla="*/ 249466 w 611611"/>
              <a:gd name="connsiteY32" fmla="*/ 27295 h 124188"/>
              <a:gd name="connsiteX33" fmla="*/ 250166 w 611611"/>
              <a:gd name="connsiteY33" fmla="*/ 39348 h 124188"/>
              <a:gd name="connsiteX34" fmla="*/ 276061 w 611611"/>
              <a:gd name="connsiteY34" fmla="*/ 25507 h 124188"/>
              <a:gd name="connsiteX35" fmla="*/ 277694 w 611611"/>
              <a:gd name="connsiteY35" fmla="*/ 25507 h 124188"/>
              <a:gd name="connsiteX36" fmla="*/ 277694 w 611611"/>
              <a:gd name="connsiteY36" fmla="*/ 45492 h 124188"/>
              <a:gd name="connsiteX37" fmla="*/ 274972 w 611611"/>
              <a:gd name="connsiteY37" fmla="*/ 45492 h 124188"/>
              <a:gd name="connsiteX38" fmla="*/ 250866 w 611611"/>
              <a:gd name="connsiteY38" fmla="*/ 73176 h 124188"/>
              <a:gd name="connsiteX39" fmla="*/ 250866 w 611611"/>
              <a:gd name="connsiteY39" fmla="*/ 122322 h 124188"/>
              <a:gd name="connsiteX40" fmla="*/ 232902 w 611611"/>
              <a:gd name="connsiteY40" fmla="*/ 122322 h 124188"/>
              <a:gd name="connsiteX41" fmla="*/ 232902 w 611611"/>
              <a:gd name="connsiteY41" fmla="*/ 27295 h 124188"/>
              <a:gd name="connsiteX42" fmla="*/ 232902 w 611611"/>
              <a:gd name="connsiteY42" fmla="*/ 27295 h 124188"/>
              <a:gd name="connsiteX43" fmla="*/ 280649 w 611611"/>
              <a:gd name="connsiteY43" fmla="*/ 74809 h 124188"/>
              <a:gd name="connsiteX44" fmla="*/ 330496 w 611611"/>
              <a:gd name="connsiteY44" fmla="*/ 25507 h 124188"/>
              <a:gd name="connsiteX45" fmla="*/ 380342 w 611611"/>
              <a:gd name="connsiteY45" fmla="*/ 74809 h 124188"/>
              <a:gd name="connsiteX46" fmla="*/ 330496 w 611611"/>
              <a:gd name="connsiteY46" fmla="*/ 124111 h 124188"/>
              <a:gd name="connsiteX47" fmla="*/ 280649 w 611611"/>
              <a:gd name="connsiteY47" fmla="*/ 74809 h 124188"/>
              <a:gd name="connsiteX48" fmla="*/ 361990 w 611611"/>
              <a:gd name="connsiteY48" fmla="*/ 74653 h 124188"/>
              <a:gd name="connsiteX49" fmla="*/ 330496 w 611611"/>
              <a:gd name="connsiteY49" fmla="*/ 41681 h 124188"/>
              <a:gd name="connsiteX50" fmla="*/ 299157 w 611611"/>
              <a:gd name="connsiteY50" fmla="*/ 74653 h 124188"/>
              <a:gd name="connsiteX51" fmla="*/ 330651 w 611611"/>
              <a:gd name="connsiteY51" fmla="*/ 107936 h 124188"/>
              <a:gd name="connsiteX52" fmla="*/ 361990 w 611611"/>
              <a:gd name="connsiteY52" fmla="*/ 74653 h 124188"/>
              <a:gd name="connsiteX53" fmla="*/ 393640 w 611611"/>
              <a:gd name="connsiteY53" fmla="*/ 27295 h 124188"/>
              <a:gd name="connsiteX54" fmla="*/ 409659 w 611611"/>
              <a:gd name="connsiteY54" fmla="*/ 27295 h 124188"/>
              <a:gd name="connsiteX55" fmla="*/ 410903 w 611611"/>
              <a:gd name="connsiteY55" fmla="*/ 37171 h 124188"/>
              <a:gd name="connsiteX56" fmla="*/ 441309 w 611611"/>
              <a:gd name="connsiteY56" fmla="*/ 25507 h 124188"/>
              <a:gd name="connsiteX57" fmla="*/ 476380 w 611611"/>
              <a:gd name="connsiteY57" fmla="*/ 62367 h 124188"/>
              <a:gd name="connsiteX58" fmla="*/ 476380 w 611611"/>
              <a:gd name="connsiteY58" fmla="*/ 122322 h 124188"/>
              <a:gd name="connsiteX59" fmla="*/ 458417 w 611611"/>
              <a:gd name="connsiteY59" fmla="*/ 122322 h 124188"/>
              <a:gd name="connsiteX60" fmla="*/ 458417 w 611611"/>
              <a:gd name="connsiteY60" fmla="*/ 65788 h 124188"/>
              <a:gd name="connsiteX61" fmla="*/ 437498 w 611611"/>
              <a:gd name="connsiteY61" fmla="*/ 41837 h 124188"/>
              <a:gd name="connsiteX62" fmla="*/ 411603 w 611611"/>
              <a:gd name="connsiteY62" fmla="*/ 67577 h 124188"/>
              <a:gd name="connsiteX63" fmla="*/ 411603 w 611611"/>
              <a:gd name="connsiteY63" fmla="*/ 122322 h 124188"/>
              <a:gd name="connsiteX64" fmla="*/ 393640 w 611611"/>
              <a:gd name="connsiteY64" fmla="*/ 122322 h 124188"/>
              <a:gd name="connsiteX65" fmla="*/ 393640 w 611611"/>
              <a:gd name="connsiteY65" fmla="*/ 27295 h 124188"/>
              <a:gd name="connsiteX66" fmla="*/ 393640 w 611611"/>
              <a:gd name="connsiteY66" fmla="*/ 27295 h 124188"/>
              <a:gd name="connsiteX67" fmla="*/ 496054 w 611611"/>
              <a:gd name="connsiteY67" fmla="*/ 27295 h 124188"/>
              <a:gd name="connsiteX68" fmla="*/ 513862 w 611611"/>
              <a:gd name="connsiteY68" fmla="*/ 27295 h 124188"/>
              <a:gd name="connsiteX69" fmla="*/ 513862 w 611611"/>
              <a:gd name="connsiteY69" fmla="*/ 122322 h 124188"/>
              <a:gd name="connsiteX70" fmla="*/ 496054 w 611611"/>
              <a:gd name="connsiteY70" fmla="*/ 122322 h 124188"/>
              <a:gd name="connsiteX71" fmla="*/ 496054 w 611611"/>
              <a:gd name="connsiteY71" fmla="*/ 27295 h 124188"/>
              <a:gd name="connsiteX72" fmla="*/ 532448 w 611611"/>
              <a:gd name="connsiteY72" fmla="*/ 93005 h 124188"/>
              <a:gd name="connsiteX73" fmla="*/ 549945 w 611611"/>
              <a:gd name="connsiteY73" fmla="*/ 93005 h 124188"/>
              <a:gd name="connsiteX74" fmla="*/ 574440 w 611611"/>
              <a:gd name="connsiteY74" fmla="*/ 109569 h 124188"/>
              <a:gd name="connsiteX75" fmla="*/ 594037 w 611611"/>
              <a:gd name="connsiteY75" fmla="*/ 96427 h 124188"/>
              <a:gd name="connsiteX76" fmla="*/ 586649 w 611611"/>
              <a:gd name="connsiteY76" fmla="*/ 86162 h 124188"/>
              <a:gd name="connsiteX77" fmla="*/ 568841 w 611611"/>
              <a:gd name="connsiteY77" fmla="*/ 82352 h 124188"/>
              <a:gd name="connsiteX78" fmla="*/ 547378 w 611611"/>
              <a:gd name="connsiteY78" fmla="*/ 76753 h 124188"/>
              <a:gd name="connsiteX79" fmla="*/ 535325 w 611611"/>
              <a:gd name="connsiteY79" fmla="*/ 56223 h 124188"/>
              <a:gd name="connsiteX80" fmla="*/ 571485 w 611611"/>
              <a:gd name="connsiteY80" fmla="*/ 25429 h 124188"/>
              <a:gd name="connsiteX81" fmla="*/ 609434 w 611611"/>
              <a:gd name="connsiteY81" fmla="*/ 56379 h 124188"/>
              <a:gd name="connsiteX82" fmla="*/ 592326 w 611611"/>
              <a:gd name="connsiteY82" fmla="*/ 56379 h 124188"/>
              <a:gd name="connsiteX83" fmla="*/ 571485 w 611611"/>
              <a:gd name="connsiteY83" fmla="*/ 39971 h 124188"/>
              <a:gd name="connsiteX84" fmla="*/ 552589 w 611611"/>
              <a:gd name="connsiteY84" fmla="*/ 53968 h 124188"/>
              <a:gd name="connsiteX85" fmla="*/ 559821 w 611611"/>
              <a:gd name="connsiteY85" fmla="*/ 63689 h 124188"/>
              <a:gd name="connsiteX86" fmla="*/ 580506 w 611611"/>
              <a:gd name="connsiteY86" fmla="*/ 67499 h 124188"/>
              <a:gd name="connsiteX87" fmla="*/ 599947 w 611611"/>
              <a:gd name="connsiteY87" fmla="*/ 73098 h 124188"/>
              <a:gd name="connsiteX88" fmla="*/ 611611 w 611611"/>
              <a:gd name="connsiteY88" fmla="*/ 94172 h 124188"/>
              <a:gd name="connsiteX89" fmla="*/ 601735 w 611611"/>
              <a:gd name="connsiteY89" fmla="*/ 116335 h 124188"/>
              <a:gd name="connsiteX90" fmla="*/ 574362 w 611611"/>
              <a:gd name="connsiteY90" fmla="*/ 124111 h 124188"/>
              <a:gd name="connsiteX91" fmla="*/ 532448 w 611611"/>
              <a:gd name="connsiteY91" fmla="*/ 93005 h 12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11611" h="124188">
                <a:moveTo>
                  <a:pt x="51168" y="0"/>
                </a:moveTo>
                <a:lnTo>
                  <a:pt x="70609" y="0"/>
                </a:lnTo>
                <a:lnTo>
                  <a:pt x="121700" y="122400"/>
                </a:lnTo>
                <a:lnTo>
                  <a:pt x="102959" y="122400"/>
                </a:lnTo>
                <a:lnTo>
                  <a:pt x="94172" y="100082"/>
                </a:lnTo>
                <a:lnTo>
                  <a:pt x="27762" y="100082"/>
                </a:lnTo>
                <a:lnTo>
                  <a:pt x="18741" y="122400"/>
                </a:lnTo>
                <a:lnTo>
                  <a:pt x="0" y="122400"/>
                </a:lnTo>
                <a:lnTo>
                  <a:pt x="51168" y="0"/>
                </a:lnTo>
                <a:close/>
                <a:moveTo>
                  <a:pt x="88028" y="84762"/>
                </a:moveTo>
                <a:lnTo>
                  <a:pt x="82274" y="70687"/>
                </a:lnTo>
                <a:lnTo>
                  <a:pt x="39426" y="70687"/>
                </a:lnTo>
                <a:lnTo>
                  <a:pt x="33827" y="84762"/>
                </a:lnTo>
                <a:lnTo>
                  <a:pt x="88028" y="84762"/>
                </a:lnTo>
                <a:close/>
                <a:moveTo>
                  <a:pt x="76675" y="56301"/>
                </a:moveTo>
                <a:lnTo>
                  <a:pt x="73409" y="48369"/>
                </a:lnTo>
                <a:cubicBezTo>
                  <a:pt x="68199" y="35383"/>
                  <a:pt x="63688" y="24573"/>
                  <a:pt x="60811" y="16486"/>
                </a:cubicBezTo>
                <a:cubicBezTo>
                  <a:pt x="58089" y="24573"/>
                  <a:pt x="53579" y="35383"/>
                  <a:pt x="48369" y="48369"/>
                </a:cubicBezTo>
                <a:lnTo>
                  <a:pt x="45103" y="56301"/>
                </a:lnTo>
                <a:lnTo>
                  <a:pt x="76675" y="56301"/>
                </a:lnTo>
                <a:close/>
                <a:moveTo>
                  <a:pt x="123178" y="74809"/>
                </a:moveTo>
                <a:cubicBezTo>
                  <a:pt x="123178" y="45492"/>
                  <a:pt x="144796" y="25507"/>
                  <a:pt x="172713" y="25507"/>
                </a:cubicBezTo>
                <a:cubicBezTo>
                  <a:pt x="196664" y="25507"/>
                  <a:pt x="214861" y="39193"/>
                  <a:pt x="218982" y="62755"/>
                </a:cubicBezTo>
                <a:lnTo>
                  <a:pt x="200475" y="62755"/>
                </a:lnTo>
                <a:cubicBezTo>
                  <a:pt x="196353" y="48214"/>
                  <a:pt x="186399" y="41681"/>
                  <a:pt x="172402" y="41681"/>
                </a:cubicBezTo>
                <a:cubicBezTo>
                  <a:pt x="152806" y="41681"/>
                  <a:pt x="141608" y="56068"/>
                  <a:pt x="141608" y="74809"/>
                </a:cubicBezTo>
                <a:cubicBezTo>
                  <a:pt x="141608" y="94405"/>
                  <a:pt x="153505" y="107936"/>
                  <a:pt x="172558" y="107936"/>
                </a:cubicBezTo>
                <a:cubicBezTo>
                  <a:pt x="186399" y="107936"/>
                  <a:pt x="196664" y="100937"/>
                  <a:pt x="200630" y="88340"/>
                </a:cubicBezTo>
                <a:lnTo>
                  <a:pt x="219138" y="88340"/>
                </a:lnTo>
                <a:cubicBezTo>
                  <a:pt x="213383" y="111358"/>
                  <a:pt x="195031" y="124189"/>
                  <a:pt x="171780" y="124189"/>
                </a:cubicBezTo>
                <a:cubicBezTo>
                  <a:pt x="141841" y="124189"/>
                  <a:pt x="123178" y="103270"/>
                  <a:pt x="123178" y="74809"/>
                </a:cubicBezTo>
                <a:close/>
                <a:moveTo>
                  <a:pt x="232902" y="27295"/>
                </a:moveTo>
                <a:lnTo>
                  <a:pt x="249466" y="27295"/>
                </a:lnTo>
                <a:lnTo>
                  <a:pt x="250166" y="39348"/>
                </a:lnTo>
                <a:cubicBezTo>
                  <a:pt x="256076" y="30872"/>
                  <a:pt x="264941" y="25507"/>
                  <a:pt x="276061" y="25507"/>
                </a:cubicBezTo>
                <a:lnTo>
                  <a:pt x="277694" y="25507"/>
                </a:lnTo>
                <a:lnTo>
                  <a:pt x="277694" y="45492"/>
                </a:lnTo>
                <a:lnTo>
                  <a:pt x="274972" y="45492"/>
                </a:lnTo>
                <a:cubicBezTo>
                  <a:pt x="256076" y="45492"/>
                  <a:pt x="250866" y="56301"/>
                  <a:pt x="250866" y="73176"/>
                </a:cubicBezTo>
                <a:lnTo>
                  <a:pt x="250866" y="122322"/>
                </a:lnTo>
                <a:lnTo>
                  <a:pt x="232902" y="122322"/>
                </a:lnTo>
                <a:lnTo>
                  <a:pt x="232902" y="27295"/>
                </a:lnTo>
                <a:lnTo>
                  <a:pt x="232902" y="27295"/>
                </a:lnTo>
                <a:close/>
                <a:moveTo>
                  <a:pt x="280649" y="74809"/>
                </a:moveTo>
                <a:cubicBezTo>
                  <a:pt x="280649" y="45647"/>
                  <a:pt x="302423" y="25507"/>
                  <a:pt x="330496" y="25507"/>
                </a:cubicBezTo>
                <a:cubicBezTo>
                  <a:pt x="359657" y="25507"/>
                  <a:pt x="380342" y="46736"/>
                  <a:pt x="380342" y="74809"/>
                </a:cubicBezTo>
                <a:cubicBezTo>
                  <a:pt x="380342" y="103270"/>
                  <a:pt x="359268" y="124111"/>
                  <a:pt x="330496" y="124111"/>
                </a:cubicBezTo>
                <a:cubicBezTo>
                  <a:pt x="301723" y="124111"/>
                  <a:pt x="280649" y="103270"/>
                  <a:pt x="280649" y="74809"/>
                </a:cubicBezTo>
                <a:close/>
                <a:moveTo>
                  <a:pt x="361990" y="74653"/>
                </a:moveTo>
                <a:cubicBezTo>
                  <a:pt x="361990" y="55912"/>
                  <a:pt x="349781" y="41681"/>
                  <a:pt x="330496" y="41681"/>
                </a:cubicBezTo>
                <a:cubicBezTo>
                  <a:pt x="310899" y="41681"/>
                  <a:pt x="299157" y="56068"/>
                  <a:pt x="299157" y="74653"/>
                </a:cubicBezTo>
                <a:cubicBezTo>
                  <a:pt x="299157" y="94483"/>
                  <a:pt x="312299" y="107936"/>
                  <a:pt x="330651" y="107936"/>
                </a:cubicBezTo>
                <a:cubicBezTo>
                  <a:pt x="349237" y="107936"/>
                  <a:pt x="361990" y="93705"/>
                  <a:pt x="361990" y="74653"/>
                </a:cubicBezTo>
                <a:close/>
                <a:moveTo>
                  <a:pt x="393640" y="27295"/>
                </a:moveTo>
                <a:lnTo>
                  <a:pt x="409659" y="27295"/>
                </a:lnTo>
                <a:lnTo>
                  <a:pt x="410903" y="37171"/>
                </a:lnTo>
                <a:cubicBezTo>
                  <a:pt x="418291" y="29472"/>
                  <a:pt x="428322" y="25507"/>
                  <a:pt x="441309" y="25507"/>
                </a:cubicBezTo>
                <a:cubicBezTo>
                  <a:pt x="463782" y="25507"/>
                  <a:pt x="476380" y="38804"/>
                  <a:pt x="476380" y="62367"/>
                </a:cubicBezTo>
                <a:lnTo>
                  <a:pt x="476380" y="122322"/>
                </a:lnTo>
                <a:lnTo>
                  <a:pt x="458417" y="122322"/>
                </a:lnTo>
                <a:lnTo>
                  <a:pt x="458417" y="65788"/>
                </a:lnTo>
                <a:cubicBezTo>
                  <a:pt x="458417" y="50313"/>
                  <a:pt x="452273" y="41837"/>
                  <a:pt x="437498" y="41837"/>
                </a:cubicBezTo>
                <a:cubicBezTo>
                  <a:pt x="421479" y="41837"/>
                  <a:pt x="411603" y="52102"/>
                  <a:pt x="411603" y="67577"/>
                </a:cubicBezTo>
                <a:lnTo>
                  <a:pt x="411603" y="122322"/>
                </a:lnTo>
                <a:lnTo>
                  <a:pt x="393640" y="122322"/>
                </a:lnTo>
                <a:lnTo>
                  <a:pt x="393640" y="27295"/>
                </a:lnTo>
                <a:lnTo>
                  <a:pt x="393640" y="27295"/>
                </a:lnTo>
                <a:close/>
                <a:moveTo>
                  <a:pt x="496054" y="27295"/>
                </a:moveTo>
                <a:lnTo>
                  <a:pt x="513862" y="27295"/>
                </a:lnTo>
                <a:lnTo>
                  <a:pt x="513862" y="122322"/>
                </a:lnTo>
                <a:lnTo>
                  <a:pt x="496054" y="122322"/>
                </a:lnTo>
                <a:lnTo>
                  <a:pt x="496054" y="27295"/>
                </a:lnTo>
                <a:close/>
                <a:moveTo>
                  <a:pt x="532448" y="93005"/>
                </a:moveTo>
                <a:lnTo>
                  <a:pt x="549945" y="93005"/>
                </a:lnTo>
                <a:cubicBezTo>
                  <a:pt x="551733" y="104514"/>
                  <a:pt x="560909" y="109569"/>
                  <a:pt x="574440" y="109569"/>
                </a:cubicBezTo>
                <a:cubicBezTo>
                  <a:pt x="585638" y="109569"/>
                  <a:pt x="594037" y="105214"/>
                  <a:pt x="594037" y="96427"/>
                </a:cubicBezTo>
                <a:cubicBezTo>
                  <a:pt x="594037" y="90284"/>
                  <a:pt x="591159" y="87795"/>
                  <a:pt x="586649" y="86162"/>
                </a:cubicBezTo>
                <a:cubicBezTo>
                  <a:pt x="582294" y="84529"/>
                  <a:pt x="577862" y="83829"/>
                  <a:pt x="568841" y="82352"/>
                </a:cubicBezTo>
                <a:cubicBezTo>
                  <a:pt x="559510" y="80952"/>
                  <a:pt x="552977" y="79475"/>
                  <a:pt x="547378" y="76753"/>
                </a:cubicBezTo>
                <a:cubicBezTo>
                  <a:pt x="538747" y="72631"/>
                  <a:pt x="535325" y="64855"/>
                  <a:pt x="535325" y="56223"/>
                </a:cubicBezTo>
                <a:cubicBezTo>
                  <a:pt x="535325" y="36082"/>
                  <a:pt x="551189" y="25429"/>
                  <a:pt x="571485" y="25429"/>
                </a:cubicBezTo>
                <a:cubicBezTo>
                  <a:pt x="593648" y="25429"/>
                  <a:pt x="608345" y="35694"/>
                  <a:pt x="609434" y="56379"/>
                </a:cubicBezTo>
                <a:lnTo>
                  <a:pt x="592326" y="56379"/>
                </a:lnTo>
                <a:cubicBezTo>
                  <a:pt x="591237" y="45414"/>
                  <a:pt x="582605" y="39971"/>
                  <a:pt x="571485" y="39971"/>
                </a:cubicBezTo>
                <a:cubicBezTo>
                  <a:pt x="559587" y="39971"/>
                  <a:pt x="552589" y="45881"/>
                  <a:pt x="552589" y="53968"/>
                </a:cubicBezTo>
                <a:cubicBezTo>
                  <a:pt x="552589" y="59178"/>
                  <a:pt x="555077" y="61900"/>
                  <a:pt x="559821" y="63689"/>
                </a:cubicBezTo>
                <a:cubicBezTo>
                  <a:pt x="564486" y="65477"/>
                  <a:pt x="573118" y="66410"/>
                  <a:pt x="580506" y="67499"/>
                </a:cubicBezTo>
                <a:cubicBezTo>
                  <a:pt x="587504" y="68588"/>
                  <a:pt x="594037" y="69832"/>
                  <a:pt x="599947" y="73098"/>
                </a:cubicBezTo>
                <a:cubicBezTo>
                  <a:pt x="607879" y="77375"/>
                  <a:pt x="611611" y="85696"/>
                  <a:pt x="611611" y="94172"/>
                </a:cubicBezTo>
                <a:cubicBezTo>
                  <a:pt x="611611" y="103192"/>
                  <a:pt x="608190" y="111124"/>
                  <a:pt x="601735" y="116335"/>
                </a:cubicBezTo>
                <a:cubicBezTo>
                  <a:pt x="594892" y="121934"/>
                  <a:pt x="585871" y="124111"/>
                  <a:pt x="574362" y="124111"/>
                </a:cubicBezTo>
                <a:cubicBezTo>
                  <a:pt x="551189" y="124189"/>
                  <a:pt x="534236" y="115557"/>
                  <a:pt x="532448" y="93005"/>
                </a:cubicBezTo>
                <a:close/>
              </a:path>
            </a:pathLst>
          </a:custGeom>
          <a:solidFill>
            <a:schemeClr val="bg2"/>
          </a:solidFill>
          <a:ln w="775" cap="flat">
            <a:noFill/>
            <a:prstDash val="solid"/>
            <a:miter/>
          </a:ln>
        </p:spPr>
        <p:txBody>
          <a:bodyPr rtlCol="0" anchor="ctr"/>
          <a:lstStyle/>
          <a:p>
            <a:endParaRPr lang="en-US" noProof="0"/>
          </a:p>
        </p:txBody>
      </p:sp>
    </p:spTree>
    <p:extLst>
      <p:ext uri="{BB962C8B-B14F-4D97-AF65-F5344CB8AC3E}">
        <p14:creationId xmlns:p14="http://schemas.microsoft.com/office/powerpoint/2010/main" val="1660294818"/>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 id="2147483766" r:id="rId20"/>
    <p:sldLayoutId id="2147483767" r:id="rId21"/>
    <p:sldLayoutId id="2147483768" r:id="rId22"/>
    <p:sldLayoutId id="2147483769" r:id="rId23"/>
    <p:sldLayoutId id="2147483770" r:id="rId24"/>
    <p:sldLayoutId id="2147483771" r:id="rId25"/>
    <p:sldLayoutId id="2147483772" r:id="rId26"/>
    <p:sldLayoutId id="2147483773" r:id="rId27"/>
    <p:sldLayoutId id="2147483774" r:id="rId28"/>
    <p:sldLayoutId id="2147483775" r:id="rId29"/>
    <p:sldLayoutId id="2147483776" r:id="rId30"/>
    <p:sldLayoutId id="2147483777" r:id="rId31"/>
    <p:sldLayoutId id="2147483778" r:id="rId32"/>
    <p:sldLayoutId id="2147483779" r:id="rId33"/>
    <p:sldLayoutId id="2147483780" r:id="rId34"/>
    <p:sldLayoutId id="2147483781" r:id="rId35"/>
    <p:sldLayoutId id="2147483782" r:id="rId36"/>
    <p:sldLayoutId id="2147483783" r:id="rId37"/>
    <p:sldLayoutId id="2147483784" r:id="rId38"/>
    <p:sldLayoutId id="2147483785" r:id="rId39"/>
    <p:sldLayoutId id="2147483789" r:id="rId40"/>
  </p:sldLayoutIdLst>
  <p:hf hdr="0" ftr="0" dt="0"/>
  <p:txStyles>
    <p:titleStyle>
      <a:lvl1pPr algn="l" defTabSz="685800" rtl="0" eaLnBrk="1" latinLnBrk="0" hangingPunct="1">
        <a:lnSpc>
          <a:spcPct val="90000"/>
        </a:lnSpc>
        <a:spcBef>
          <a:spcPct val="0"/>
        </a:spcBef>
        <a:buNone/>
        <a:defRPr sz="2800" b="1" kern="1200">
          <a:solidFill>
            <a:schemeClr val="bg2"/>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85800" rtl="0" eaLnBrk="1" latinLnBrk="0" hangingPunct="1">
        <a:defRPr sz="1200" kern="1200">
          <a:solidFill>
            <a:schemeClr val="tx1"/>
          </a:solidFill>
          <a:latin typeface="+mn-lt"/>
          <a:ea typeface="+mn-ea"/>
          <a:cs typeface="+mn-cs"/>
        </a:defRPr>
      </a:lvl1pPr>
      <a:lvl2pPr marL="342900" algn="l" defTabSz="685800" rtl="0" eaLnBrk="1" latinLnBrk="0" hangingPunct="1">
        <a:defRPr sz="1200" kern="1200">
          <a:solidFill>
            <a:schemeClr val="tx1"/>
          </a:solidFill>
          <a:latin typeface="+mn-lt"/>
          <a:ea typeface="+mn-ea"/>
          <a:cs typeface="+mn-cs"/>
        </a:defRPr>
      </a:lvl2pPr>
      <a:lvl3pPr marL="685800" algn="l" defTabSz="685800" rtl="0" eaLnBrk="1" latinLnBrk="0" hangingPunct="1">
        <a:defRPr sz="1200" kern="1200">
          <a:solidFill>
            <a:schemeClr val="tx1"/>
          </a:solidFill>
          <a:latin typeface="+mn-lt"/>
          <a:ea typeface="+mn-ea"/>
          <a:cs typeface="+mn-cs"/>
        </a:defRPr>
      </a:lvl3pPr>
      <a:lvl4pPr marL="1028700" algn="l" defTabSz="685800" rtl="0" eaLnBrk="1" latinLnBrk="0" hangingPunct="1">
        <a:defRPr sz="1200" kern="1200">
          <a:solidFill>
            <a:schemeClr val="tx1"/>
          </a:solidFill>
          <a:latin typeface="+mn-lt"/>
          <a:ea typeface="+mn-ea"/>
          <a:cs typeface="+mn-cs"/>
        </a:defRPr>
      </a:lvl4pPr>
      <a:lvl5pPr marL="1371600" algn="l" defTabSz="685800" rtl="0" eaLnBrk="1" latinLnBrk="0" hangingPunct="1">
        <a:defRPr sz="1200" kern="1200">
          <a:solidFill>
            <a:schemeClr val="tx1"/>
          </a:solidFill>
          <a:latin typeface="+mn-lt"/>
          <a:ea typeface="+mn-ea"/>
          <a:cs typeface="+mn-cs"/>
        </a:defRPr>
      </a:lvl5pPr>
      <a:lvl6pPr marL="1714500" algn="l" defTabSz="685800" rtl="0" eaLnBrk="1" latinLnBrk="0" hangingPunct="1">
        <a:defRPr sz="1200" kern="1200">
          <a:solidFill>
            <a:schemeClr val="tx1"/>
          </a:solidFill>
          <a:latin typeface="+mn-lt"/>
          <a:ea typeface="+mn-ea"/>
          <a:cs typeface="+mn-cs"/>
        </a:defRPr>
      </a:lvl6pPr>
      <a:lvl7pPr marL="2057400" algn="l" defTabSz="685800" rtl="0" eaLnBrk="1" latinLnBrk="0" hangingPunct="1">
        <a:defRPr sz="1200" kern="1200">
          <a:solidFill>
            <a:schemeClr val="tx1"/>
          </a:solidFill>
          <a:latin typeface="+mn-lt"/>
          <a:ea typeface="+mn-ea"/>
          <a:cs typeface="+mn-cs"/>
        </a:defRPr>
      </a:lvl7pPr>
      <a:lvl8pPr marL="2400300" algn="l" defTabSz="685800" rtl="0" eaLnBrk="1" latinLnBrk="0" hangingPunct="1">
        <a:defRPr sz="1200" kern="1200">
          <a:solidFill>
            <a:schemeClr val="tx1"/>
          </a:solidFill>
          <a:latin typeface="+mn-lt"/>
          <a:ea typeface="+mn-ea"/>
          <a:cs typeface="+mn-cs"/>
        </a:defRPr>
      </a:lvl8pPr>
      <a:lvl9pPr marL="2743200" algn="l" defTabSz="685800" rtl="0" eaLnBrk="1"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3" orient="horz" pos="146">
          <p15:clr>
            <a:srgbClr val="F26B43"/>
          </p15:clr>
        </p15:guide>
        <p15:guide id="14" pos="158">
          <p15:clr>
            <a:srgbClr val="F26B43"/>
          </p15:clr>
        </p15:guide>
        <p15:guide id="15" orient="horz" pos="599">
          <p15:clr>
            <a:srgbClr val="F26B43"/>
          </p15:clr>
        </p15:guide>
        <p15:guide id="16" orient="horz" pos="735">
          <p15:clr>
            <a:srgbClr val="F26B43"/>
          </p15:clr>
        </p15:guide>
        <p15:guide id="17" pos="5602">
          <p15:clr>
            <a:srgbClr val="F26B43"/>
          </p15:clr>
        </p15:guide>
        <p15:guide id="18" orient="horz" pos="2935">
          <p15:clr>
            <a:srgbClr val="F26B43"/>
          </p15:clr>
        </p15:guide>
        <p15:guide id="19" pos="2880">
          <p15:clr>
            <a:srgbClr val="F26B43"/>
          </p15:clr>
        </p15:guide>
        <p15:guide id="20" orient="horz" pos="463">
          <p15:clr>
            <a:srgbClr val="F26B43"/>
          </p15:clr>
        </p15:guide>
        <p15:guide id="21" orient="horz" pos="162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6.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37.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37.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37.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8.png"/><Relationship Id="rId4" Type="http://schemas.openxmlformats.org/officeDocument/2006/relationships/hyperlink" Target="https://www.youtube.com/watch?v=-qNA8GdYqW4"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32.svg"/><Relationship Id="rId2" Type="http://schemas.openxmlformats.org/officeDocument/2006/relationships/notesSlide" Target="../notesSlides/notesSlide8.xml"/><Relationship Id="rId1" Type="http://schemas.openxmlformats.org/officeDocument/2006/relationships/slideLayout" Target="../slideLayouts/slideLayout40.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svg"/><Relationship Id="rId9" Type="http://schemas.openxmlformats.org/officeDocument/2006/relationships/image" Target="../media/image34.svg"/></Relationships>
</file>

<file path=ppt/slides/_rels/slide16.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3.png"/><Relationship Id="rId18" Type="http://schemas.openxmlformats.org/officeDocument/2006/relationships/image" Target="../media/image48.svg"/><Relationship Id="rId3" Type="http://schemas.openxmlformats.org/officeDocument/2006/relationships/image" Target="../media/image35.png"/><Relationship Id="rId7" Type="http://schemas.openxmlformats.org/officeDocument/2006/relationships/image" Target="../media/image37.png"/><Relationship Id="rId12" Type="http://schemas.openxmlformats.org/officeDocument/2006/relationships/image" Target="../media/image42.svg"/><Relationship Id="rId17" Type="http://schemas.openxmlformats.org/officeDocument/2006/relationships/image" Target="../media/image47.png"/><Relationship Id="rId2" Type="http://schemas.openxmlformats.org/officeDocument/2006/relationships/notesSlide" Target="../notesSlides/notesSlide9.xml"/><Relationship Id="rId16" Type="http://schemas.openxmlformats.org/officeDocument/2006/relationships/image" Target="../media/image46.svg"/><Relationship Id="rId20" Type="http://schemas.openxmlformats.org/officeDocument/2006/relationships/image" Target="../media/image50.svg"/><Relationship Id="rId1" Type="http://schemas.openxmlformats.org/officeDocument/2006/relationships/slideLayout" Target="../slideLayouts/slideLayout5.xml"/><Relationship Id="rId6" Type="http://schemas.openxmlformats.org/officeDocument/2006/relationships/image" Target="../media/image29.svg"/><Relationship Id="rId11" Type="http://schemas.openxmlformats.org/officeDocument/2006/relationships/image" Target="../media/image41.png"/><Relationship Id="rId5" Type="http://schemas.openxmlformats.org/officeDocument/2006/relationships/image" Target="../media/image23.png"/><Relationship Id="rId15" Type="http://schemas.openxmlformats.org/officeDocument/2006/relationships/image" Target="../media/image45.png"/><Relationship Id="rId10" Type="http://schemas.openxmlformats.org/officeDocument/2006/relationships/image" Target="../media/image40.svg"/><Relationship Id="rId19" Type="http://schemas.openxmlformats.org/officeDocument/2006/relationships/image" Target="../media/image49.png"/><Relationship Id="rId4" Type="http://schemas.openxmlformats.org/officeDocument/2006/relationships/image" Target="../media/image36.svg"/><Relationship Id="rId9" Type="http://schemas.openxmlformats.org/officeDocument/2006/relationships/image" Target="../media/image39.png"/><Relationship Id="rId14" Type="http://schemas.openxmlformats.org/officeDocument/2006/relationships/image" Target="../media/image44.svg"/></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6.xml"/><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0.xml"/><Relationship Id="rId1" Type="http://schemas.openxmlformats.org/officeDocument/2006/relationships/slideLayout" Target="../slideLayouts/slideLayout36.xml"/><Relationship Id="rId6" Type="http://schemas.openxmlformats.org/officeDocument/2006/relationships/image" Target="../media/image55.png"/><Relationship Id="rId5" Type="http://schemas.openxmlformats.org/officeDocument/2006/relationships/image" Target="../media/image6.sv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57.tiff"/><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58.tiff"/></Relationships>
</file>

<file path=ppt/slides/_rels/slide21.xml.rels><?xml version="1.0" encoding="UTF-8" standalone="yes"?>
<Relationships xmlns="http://schemas.openxmlformats.org/package/2006/relationships"><Relationship Id="rId3" Type="http://schemas.openxmlformats.org/officeDocument/2006/relationships/image" Target="../media/image59.tiff"/><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60.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4.xml.rels><?xml version="1.0" encoding="UTF-8" standalone="yes"?>
<Relationships xmlns="http://schemas.openxmlformats.org/package/2006/relationships"><Relationship Id="rId8" Type="http://schemas.openxmlformats.org/officeDocument/2006/relationships/image" Target="../media/image71.svg"/><Relationship Id="rId13" Type="http://schemas.openxmlformats.org/officeDocument/2006/relationships/image" Target="../media/image76.png"/><Relationship Id="rId3" Type="http://schemas.openxmlformats.org/officeDocument/2006/relationships/image" Target="../media/image66.png"/><Relationship Id="rId7" Type="http://schemas.openxmlformats.org/officeDocument/2006/relationships/image" Target="../media/image70.png"/><Relationship Id="rId12" Type="http://schemas.openxmlformats.org/officeDocument/2006/relationships/image" Target="../media/image75.sv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69.svg"/><Relationship Id="rId11" Type="http://schemas.openxmlformats.org/officeDocument/2006/relationships/image" Target="../media/image74.png"/><Relationship Id="rId5" Type="http://schemas.openxmlformats.org/officeDocument/2006/relationships/image" Target="../media/image68.png"/><Relationship Id="rId10" Type="http://schemas.openxmlformats.org/officeDocument/2006/relationships/image" Target="../media/image73.svg"/><Relationship Id="rId4" Type="http://schemas.openxmlformats.org/officeDocument/2006/relationships/image" Target="../media/image67.svg"/><Relationship Id="rId9" Type="http://schemas.openxmlformats.org/officeDocument/2006/relationships/image" Target="../media/image72.png"/><Relationship Id="rId14" Type="http://schemas.openxmlformats.org/officeDocument/2006/relationships/image" Target="../media/image77.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15">
            <a:extLst>
              <a:ext uri="{FF2B5EF4-FFF2-40B4-BE49-F238E27FC236}">
                <a16:creationId xmlns:a16="http://schemas.microsoft.com/office/drawing/2014/main" id="{1EFCDD58-AE73-46EE-96BA-A0CD5ADC0BC7}"/>
              </a:ext>
            </a:extLst>
          </p:cNvPr>
          <p:cNvSpPr>
            <a:spLocks noGrp="1"/>
          </p:cNvSpPr>
          <p:nvPr>
            <p:ph type="title"/>
          </p:nvPr>
        </p:nvSpPr>
        <p:spPr/>
        <p:txBody>
          <a:bodyPr/>
          <a:lstStyle/>
          <a:p>
            <a:r>
              <a:rPr lang="en-US" dirty="0"/>
              <a:t>Acronis One-click Recovery </a:t>
            </a:r>
            <a:endParaRPr lang="ru-RU" dirty="0"/>
          </a:p>
        </p:txBody>
      </p:sp>
      <p:sp>
        <p:nvSpPr>
          <p:cNvPr id="17" name="Текст 16">
            <a:extLst>
              <a:ext uri="{FF2B5EF4-FFF2-40B4-BE49-F238E27FC236}">
                <a16:creationId xmlns:a16="http://schemas.microsoft.com/office/drawing/2014/main" id="{FDC4C396-53BE-4C1F-AFC1-E5A68337C343}"/>
              </a:ext>
            </a:extLst>
          </p:cNvPr>
          <p:cNvSpPr>
            <a:spLocks noGrp="1"/>
          </p:cNvSpPr>
          <p:nvPr>
            <p:ph type="body" sz="quarter" idx="11"/>
          </p:nvPr>
        </p:nvSpPr>
        <p:spPr/>
        <p:txBody>
          <a:bodyPr/>
          <a:lstStyle/>
          <a:p>
            <a:r>
              <a:rPr lang="en-US" dirty="0"/>
              <a:t>Solution overview </a:t>
            </a:r>
          </a:p>
          <a:p>
            <a:endParaRPr lang="ru-RU" dirty="0"/>
          </a:p>
        </p:txBody>
      </p:sp>
      <p:sp>
        <p:nvSpPr>
          <p:cNvPr id="2" name="Text Placeholder 1">
            <a:extLst>
              <a:ext uri="{FF2B5EF4-FFF2-40B4-BE49-F238E27FC236}">
                <a16:creationId xmlns:a16="http://schemas.microsoft.com/office/drawing/2014/main" id="{BEFBE523-504D-47CD-2D37-E9475675F06E}"/>
              </a:ext>
            </a:extLst>
          </p:cNvPr>
          <p:cNvSpPr>
            <a:spLocks noGrp="1"/>
          </p:cNvSpPr>
          <p:nvPr>
            <p:ph type="body" sz="quarter" idx="12"/>
          </p:nvPr>
        </p:nvSpPr>
        <p:spPr/>
        <p:txBody>
          <a:bodyPr/>
          <a:lstStyle/>
          <a:p>
            <a:endParaRPr lang="en-US"/>
          </a:p>
        </p:txBody>
      </p:sp>
      <p:sp>
        <p:nvSpPr>
          <p:cNvPr id="3" name="Text Placeholder 2">
            <a:extLst>
              <a:ext uri="{FF2B5EF4-FFF2-40B4-BE49-F238E27FC236}">
                <a16:creationId xmlns:a16="http://schemas.microsoft.com/office/drawing/2014/main" id="{83FEA765-B2BA-B71F-4FEE-105282265341}"/>
              </a:ext>
            </a:extLst>
          </p:cNvPr>
          <p:cNvSpPr>
            <a:spLocks noGrp="1"/>
          </p:cNvSpPr>
          <p:nvPr>
            <p:ph type="body" sz="quarter" idx="13"/>
          </p:nvPr>
        </p:nvSpPr>
        <p:spPr/>
        <p:txBody>
          <a:bodyPr/>
          <a:lstStyle/>
          <a:p>
            <a:endParaRPr lang="en-US"/>
          </a:p>
        </p:txBody>
      </p:sp>
      <p:sp>
        <p:nvSpPr>
          <p:cNvPr id="4" name="Text Placeholder 3">
            <a:extLst>
              <a:ext uri="{FF2B5EF4-FFF2-40B4-BE49-F238E27FC236}">
                <a16:creationId xmlns:a16="http://schemas.microsoft.com/office/drawing/2014/main" id="{9C738533-8D4E-E056-1ECB-EDFD55DAA773}"/>
              </a:ext>
            </a:extLst>
          </p:cNvPr>
          <p:cNvSpPr>
            <a:spLocks noGrp="1"/>
          </p:cNvSpPr>
          <p:nvPr>
            <p:ph type="body" sz="quarter" idx="15"/>
          </p:nvPr>
        </p:nvSpPr>
        <p:spPr/>
        <p:txBody>
          <a:bodyPr/>
          <a:lstStyle/>
          <a:p>
            <a:endParaRPr lang="en-US"/>
          </a:p>
        </p:txBody>
      </p:sp>
      <p:sp>
        <p:nvSpPr>
          <p:cNvPr id="5" name="Text Placeholder 4">
            <a:extLst>
              <a:ext uri="{FF2B5EF4-FFF2-40B4-BE49-F238E27FC236}">
                <a16:creationId xmlns:a16="http://schemas.microsoft.com/office/drawing/2014/main" id="{A416BC97-1596-D5D3-8CA5-2708AA96E7A5}"/>
              </a:ext>
            </a:extLst>
          </p:cNvPr>
          <p:cNvSpPr>
            <a:spLocks noGrp="1"/>
          </p:cNvSpPr>
          <p:nvPr>
            <p:ph type="body" sz="quarter" idx="16"/>
          </p:nvPr>
        </p:nvSpPr>
        <p:spPr/>
        <p:txBody>
          <a:bodyPr/>
          <a:lstStyle/>
          <a:p>
            <a:endParaRPr lang="en-US"/>
          </a:p>
        </p:txBody>
      </p:sp>
      <p:sp>
        <p:nvSpPr>
          <p:cNvPr id="6" name="Text Placeholder 5">
            <a:extLst>
              <a:ext uri="{FF2B5EF4-FFF2-40B4-BE49-F238E27FC236}">
                <a16:creationId xmlns:a16="http://schemas.microsoft.com/office/drawing/2014/main" id="{D80EC2CA-A194-D2A2-8E66-12FA49BE5BC1}"/>
              </a:ext>
            </a:extLst>
          </p:cNvPr>
          <p:cNvSpPr>
            <a:spLocks noGrp="1"/>
          </p:cNvSpPr>
          <p:nvPr>
            <p:ph type="body" sz="quarter" idx="20"/>
          </p:nvPr>
        </p:nvSpPr>
        <p:spPr/>
        <p:txBody>
          <a:bodyPr/>
          <a:lstStyle/>
          <a:p>
            <a:endParaRPr lang="en-US"/>
          </a:p>
        </p:txBody>
      </p:sp>
      <p:sp>
        <p:nvSpPr>
          <p:cNvPr id="7" name="Text Placeholder 6">
            <a:extLst>
              <a:ext uri="{FF2B5EF4-FFF2-40B4-BE49-F238E27FC236}">
                <a16:creationId xmlns:a16="http://schemas.microsoft.com/office/drawing/2014/main" id="{0D8EBA4C-541B-49FD-472F-E3E04809A689}"/>
              </a:ext>
            </a:extLst>
          </p:cNvPr>
          <p:cNvSpPr>
            <a:spLocks noGrp="1"/>
          </p:cNvSpPr>
          <p:nvPr>
            <p:ph type="body" sz="quarter" idx="28"/>
          </p:nvPr>
        </p:nvSpPr>
        <p:spPr/>
        <p:txBody>
          <a:bodyPr/>
          <a:lstStyle/>
          <a:p>
            <a:endParaRPr lang="en-US"/>
          </a:p>
        </p:txBody>
      </p:sp>
      <p:sp>
        <p:nvSpPr>
          <p:cNvPr id="8" name="Text Placeholder 7">
            <a:extLst>
              <a:ext uri="{FF2B5EF4-FFF2-40B4-BE49-F238E27FC236}">
                <a16:creationId xmlns:a16="http://schemas.microsoft.com/office/drawing/2014/main" id="{A9F8A3A2-6734-BEBC-213D-E70592B94EE7}"/>
              </a:ext>
            </a:extLst>
          </p:cNvPr>
          <p:cNvSpPr>
            <a:spLocks noGrp="1"/>
          </p:cNvSpPr>
          <p:nvPr>
            <p:ph type="body" sz="quarter" idx="29"/>
          </p:nvPr>
        </p:nvSpPr>
        <p:spPr/>
        <p:txBody>
          <a:bodyPr/>
          <a:lstStyle/>
          <a:p>
            <a:endParaRPr lang="en-US"/>
          </a:p>
        </p:txBody>
      </p:sp>
      <p:sp>
        <p:nvSpPr>
          <p:cNvPr id="9" name="Text Placeholder 8">
            <a:extLst>
              <a:ext uri="{FF2B5EF4-FFF2-40B4-BE49-F238E27FC236}">
                <a16:creationId xmlns:a16="http://schemas.microsoft.com/office/drawing/2014/main" id="{0A88B890-167D-A9DD-A957-E0F0C3D4AA29}"/>
              </a:ext>
            </a:extLst>
          </p:cNvPr>
          <p:cNvSpPr>
            <a:spLocks noGrp="1"/>
          </p:cNvSpPr>
          <p:nvPr>
            <p:ph type="body" sz="quarter" idx="30"/>
          </p:nvPr>
        </p:nvSpPr>
        <p:spPr/>
        <p:txBody>
          <a:bodyPr/>
          <a:lstStyle/>
          <a:p>
            <a:endParaRPr lang="en-US"/>
          </a:p>
        </p:txBody>
      </p:sp>
      <p:sp>
        <p:nvSpPr>
          <p:cNvPr id="10" name="Text Placeholder 9">
            <a:extLst>
              <a:ext uri="{FF2B5EF4-FFF2-40B4-BE49-F238E27FC236}">
                <a16:creationId xmlns:a16="http://schemas.microsoft.com/office/drawing/2014/main" id="{364D5958-B75D-2801-F404-DAABB2A55567}"/>
              </a:ext>
            </a:extLst>
          </p:cNvPr>
          <p:cNvSpPr>
            <a:spLocks noGrp="1"/>
          </p:cNvSpPr>
          <p:nvPr>
            <p:ph type="body" sz="quarter" idx="31"/>
          </p:nvPr>
        </p:nvSpPr>
        <p:spPr/>
        <p:txBody>
          <a:bodyPr/>
          <a:lstStyle/>
          <a:p>
            <a:endParaRPr lang="en-US"/>
          </a:p>
        </p:txBody>
      </p:sp>
    </p:spTree>
    <p:extLst>
      <p:ext uri="{BB962C8B-B14F-4D97-AF65-F5344CB8AC3E}">
        <p14:creationId xmlns:p14="http://schemas.microsoft.com/office/powerpoint/2010/main" val="87530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258445" y="896937"/>
            <a:ext cx="8642504" cy="3349625"/>
          </a:xfrm>
        </p:spPr>
        <p:txBody>
          <a:bodyPr/>
          <a:lstStyle/>
          <a:p>
            <a:pPr marL="285750" indent="-285750">
              <a:buFont typeface="Wingdings" panose="05000000000000000000" pitchFamily="2" charset="2"/>
              <a:buChar char="§"/>
            </a:pPr>
            <a:r>
              <a:rPr lang="en-US" dirty="0">
                <a:solidFill>
                  <a:srgbClr val="002060"/>
                </a:solidFill>
              </a:rPr>
              <a:t>The evolving ransomware </a:t>
            </a:r>
          </a:p>
          <a:p>
            <a:pPr marL="285750" indent="-285750">
              <a:buFont typeface="Wingdings" panose="05000000000000000000" pitchFamily="2" charset="2"/>
              <a:buChar char="§"/>
            </a:pPr>
            <a:r>
              <a:rPr lang="en-US" dirty="0">
                <a:solidFill>
                  <a:srgbClr val="002060"/>
                </a:solidFill>
              </a:rPr>
              <a:t>Staying ahead of ransomware: Acronis’ One-click recovery</a:t>
            </a:r>
          </a:p>
          <a:p>
            <a:pPr marL="285750" indent="-285750">
              <a:buFont typeface="Wingdings" panose="05000000000000000000" pitchFamily="2" charset="2"/>
              <a:buChar char="§"/>
            </a:pPr>
            <a:r>
              <a:rPr lang="en-US" dirty="0">
                <a:solidFill>
                  <a:srgbClr val="002060"/>
                </a:solidFill>
              </a:rPr>
              <a:t>Acronis Professional services </a:t>
            </a:r>
          </a:p>
        </p:txBody>
      </p:sp>
      <p:sp>
        <p:nvSpPr>
          <p:cNvPr id="3" name="Title 2"/>
          <p:cNvSpPr>
            <a:spLocks noGrp="1"/>
          </p:cNvSpPr>
          <p:nvPr>
            <p:ph type="title"/>
          </p:nvPr>
        </p:nvSpPr>
        <p:spPr/>
        <p:txBody>
          <a:bodyPr/>
          <a:lstStyle/>
          <a:p>
            <a:r>
              <a:rPr lang="en-US" dirty="0"/>
              <a:t>Table of Contents </a:t>
            </a:r>
          </a:p>
        </p:txBody>
      </p:sp>
      <p:sp>
        <p:nvSpPr>
          <p:cNvPr id="4" name="Text Placeholder 3"/>
          <p:cNvSpPr>
            <a:spLocks noGrp="1"/>
          </p:cNvSpPr>
          <p:nvPr>
            <p:ph type="body" sz="quarter" idx="12"/>
          </p:nvPr>
        </p:nvSpPr>
        <p:spPr/>
        <p:txBody>
          <a:bodyPr/>
          <a:lstStyle/>
          <a:p>
            <a:endParaRPr lang="en-US"/>
          </a:p>
        </p:txBody>
      </p:sp>
      <p:sp>
        <p:nvSpPr>
          <p:cNvPr id="5" name="Text Placeholder 4"/>
          <p:cNvSpPr>
            <a:spLocks noGrp="1"/>
          </p:cNvSpPr>
          <p:nvPr>
            <p:ph type="body" sz="quarter" idx="13"/>
          </p:nvPr>
        </p:nvSpPr>
        <p:spPr/>
        <p:txBody>
          <a:bodyPr/>
          <a:lstStyle/>
          <a:p>
            <a:endParaRPr lang="en-US"/>
          </a:p>
        </p:txBody>
      </p:sp>
      <p:sp>
        <p:nvSpPr>
          <p:cNvPr id="6" name="Text Placeholder 5"/>
          <p:cNvSpPr>
            <a:spLocks noGrp="1"/>
          </p:cNvSpPr>
          <p:nvPr>
            <p:ph type="body" sz="quarter" idx="14"/>
          </p:nvPr>
        </p:nvSpPr>
        <p:spPr/>
        <p:txBody>
          <a:bodyPr/>
          <a:lstStyle/>
          <a:p>
            <a:endParaRPr lang="en-US"/>
          </a:p>
        </p:txBody>
      </p:sp>
      <p:sp>
        <p:nvSpPr>
          <p:cNvPr id="7" name="Text Placeholder 6"/>
          <p:cNvSpPr>
            <a:spLocks noGrp="1"/>
          </p:cNvSpPr>
          <p:nvPr>
            <p:ph type="body" sz="quarter" idx="15"/>
          </p:nvPr>
        </p:nvSpPr>
        <p:spPr/>
        <p:txBody>
          <a:bodyPr/>
          <a:lstStyle/>
          <a:p>
            <a:endParaRPr lang="en-US"/>
          </a:p>
        </p:txBody>
      </p:sp>
      <p:sp>
        <p:nvSpPr>
          <p:cNvPr id="8" name="Text Placeholder 7"/>
          <p:cNvSpPr>
            <a:spLocks noGrp="1"/>
          </p:cNvSpPr>
          <p:nvPr>
            <p:ph type="body" sz="quarter" idx="16"/>
          </p:nvPr>
        </p:nvSpPr>
        <p:spPr/>
        <p:txBody>
          <a:bodyPr/>
          <a:lstStyle/>
          <a:p>
            <a:endParaRPr lang="en-US" dirty="0"/>
          </a:p>
        </p:txBody>
      </p:sp>
      <p:sp>
        <p:nvSpPr>
          <p:cNvPr id="9" name="Text Placeholder 8"/>
          <p:cNvSpPr>
            <a:spLocks noGrp="1"/>
          </p:cNvSpPr>
          <p:nvPr>
            <p:ph type="body" sz="quarter" idx="17"/>
          </p:nvPr>
        </p:nvSpPr>
        <p:spPr/>
        <p:txBody>
          <a:bodyPr/>
          <a:lstStyle/>
          <a:p>
            <a:endParaRPr lang="en-US"/>
          </a:p>
        </p:txBody>
      </p:sp>
      <p:sp>
        <p:nvSpPr>
          <p:cNvPr id="10" name="Text Placeholder 9"/>
          <p:cNvSpPr>
            <a:spLocks noGrp="1"/>
          </p:cNvSpPr>
          <p:nvPr>
            <p:ph type="body" sz="quarter" idx="18"/>
          </p:nvPr>
        </p:nvSpPr>
        <p:spPr/>
        <p:txBody>
          <a:bodyPr/>
          <a:lstStyle/>
          <a:p>
            <a:endParaRPr lang="en-US"/>
          </a:p>
        </p:txBody>
      </p:sp>
    </p:spTree>
    <p:extLst>
      <p:ext uri="{BB962C8B-B14F-4D97-AF65-F5344CB8AC3E}">
        <p14:creationId xmlns:p14="http://schemas.microsoft.com/office/powerpoint/2010/main" val="4071890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15">
            <a:extLst>
              <a:ext uri="{FF2B5EF4-FFF2-40B4-BE49-F238E27FC236}">
                <a16:creationId xmlns:a16="http://schemas.microsoft.com/office/drawing/2014/main" id="{1EFCDD58-AE73-46EE-96BA-A0CD5ADC0BC7}"/>
              </a:ext>
            </a:extLst>
          </p:cNvPr>
          <p:cNvSpPr>
            <a:spLocks noGrp="1"/>
          </p:cNvSpPr>
          <p:nvPr>
            <p:ph type="title"/>
          </p:nvPr>
        </p:nvSpPr>
        <p:spPr/>
        <p:txBody>
          <a:bodyPr/>
          <a:lstStyle/>
          <a:p>
            <a:r>
              <a:rPr lang="en-US" dirty="0"/>
              <a:t>The evolving ransomware </a:t>
            </a:r>
            <a:endParaRPr lang="ru-RU" dirty="0"/>
          </a:p>
        </p:txBody>
      </p:sp>
      <p:sp>
        <p:nvSpPr>
          <p:cNvPr id="3" name="Text Placeholder 2">
            <a:extLst>
              <a:ext uri="{FF2B5EF4-FFF2-40B4-BE49-F238E27FC236}">
                <a16:creationId xmlns:a16="http://schemas.microsoft.com/office/drawing/2014/main" id="{98B2A986-B107-D171-4C37-7C8C602C7F11}"/>
              </a:ext>
            </a:extLst>
          </p:cNvPr>
          <p:cNvSpPr>
            <a:spLocks noGrp="1"/>
          </p:cNvSpPr>
          <p:nvPr>
            <p:ph type="body" sz="quarter" idx="12"/>
          </p:nvPr>
        </p:nvSpPr>
        <p:spPr/>
        <p:txBody>
          <a:bodyPr/>
          <a:lstStyle/>
          <a:p>
            <a:endParaRPr lang="en-US"/>
          </a:p>
        </p:txBody>
      </p:sp>
      <p:sp>
        <p:nvSpPr>
          <p:cNvPr id="4" name="Text Placeholder 3">
            <a:extLst>
              <a:ext uri="{FF2B5EF4-FFF2-40B4-BE49-F238E27FC236}">
                <a16:creationId xmlns:a16="http://schemas.microsoft.com/office/drawing/2014/main" id="{DCEE7199-F832-4629-62F5-E89B28B2A252}"/>
              </a:ext>
            </a:extLst>
          </p:cNvPr>
          <p:cNvSpPr>
            <a:spLocks noGrp="1"/>
          </p:cNvSpPr>
          <p:nvPr>
            <p:ph type="body" sz="quarter" idx="13"/>
          </p:nvPr>
        </p:nvSpPr>
        <p:spPr/>
        <p:txBody>
          <a:bodyPr/>
          <a:lstStyle/>
          <a:p>
            <a:endParaRPr lang="en-US"/>
          </a:p>
        </p:txBody>
      </p:sp>
      <p:sp>
        <p:nvSpPr>
          <p:cNvPr id="5" name="Text Placeholder 4">
            <a:extLst>
              <a:ext uri="{FF2B5EF4-FFF2-40B4-BE49-F238E27FC236}">
                <a16:creationId xmlns:a16="http://schemas.microsoft.com/office/drawing/2014/main" id="{36A91B59-1484-E4FC-E2D6-8B39B9411A3C}"/>
              </a:ext>
            </a:extLst>
          </p:cNvPr>
          <p:cNvSpPr>
            <a:spLocks noGrp="1"/>
          </p:cNvSpPr>
          <p:nvPr>
            <p:ph type="body" sz="quarter" idx="15"/>
          </p:nvPr>
        </p:nvSpPr>
        <p:spPr/>
        <p:txBody>
          <a:bodyPr/>
          <a:lstStyle/>
          <a:p>
            <a:endParaRPr lang="en-US"/>
          </a:p>
        </p:txBody>
      </p:sp>
      <p:sp>
        <p:nvSpPr>
          <p:cNvPr id="6" name="Text Placeholder 5">
            <a:extLst>
              <a:ext uri="{FF2B5EF4-FFF2-40B4-BE49-F238E27FC236}">
                <a16:creationId xmlns:a16="http://schemas.microsoft.com/office/drawing/2014/main" id="{107532BA-B257-FCFB-633A-9208F1C05D21}"/>
              </a:ext>
            </a:extLst>
          </p:cNvPr>
          <p:cNvSpPr>
            <a:spLocks noGrp="1"/>
          </p:cNvSpPr>
          <p:nvPr>
            <p:ph type="body" sz="quarter" idx="16"/>
          </p:nvPr>
        </p:nvSpPr>
        <p:spPr/>
        <p:txBody>
          <a:bodyPr/>
          <a:lstStyle/>
          <a:p>
            <a:endParaRPr lang="en-US"/>
          </a:p>
        </p:txBody>
      </p:sp>
      <p:sp>
        <p:nvSpPr>
          <p:cNvPr id="7" name="Text Placeholder 6">
            <a:extLst>
              <a:ext uri="{FF2B5EF4-FFF2-40B4-BE49-F238E27FC236}">
                <a16:creationId xmlns:a16="http://schemas.microsoft.com/office/drawing/2014/main" id="{4B82828F-E4E2-9E79-5B7F-8E58C56E13A2}"/>
              </a:ext>
            </a:extLst>
          </p:cNvPr>
          <p:cNvSpPr>
            <a:spLocks noGrp="1"/>
          </p:cNvSpPr>
          <p:nvPr>
            <p:ph type="body" sz="quarter" idx="20"/>
          </p:nvPr>
        </p:nvSpPr>
        <p:spPr/>
        <p:txBody>
          <a:bodyPr/>
          <a:lstStyle/>
          <a:p>
            <a:endParaRPr lang="en-US"/>
          </a:p>
        </p:txBody>
      </p:sp>
      <p:sp>
        <p:nvSpPr>
          <p:cNvPr id="8" name="Text Placeholder 7">
            <a:extLst>
              <a:ext uri="{FF2B5EF4-FFF2-40B4-BE49-F238E27FC236}">
                <a16:creationId xmlns:a16="http://schemas.microsoft.com/office/drawing/2014/main" id="{E6513659-6250-B452-15A8-61B127C26552}"/>
              </a:ext>
            </a:extLst>
          </p:cNvPr>
          <p:cNvSpPr>
            <a:spLocks noGrp="1"/>
          </p:cNvSpPr>
          <p:nvPr>
            <p:ph type="body" sz="quarter" idx="28"/>
          </p:nvPr>
        </p:nvSpPr>
        <p:spPr/>
        <p:txBody>
          <a:bodyPr/>
          <a:lstStyle/>
          <a:p>
            <a:endParaRPr lang="en-US"/>
          </a:p>
        </p:txBody>
      </p:sp>
      <p:sp>
        <p:nvSpPr>
          <p:cNvPr id="9" name="Text Placeholder 8">
            <a:extLst>
              <a:ext uri="{FF2B5EF4-FFF2-40B4-BE49-F238E27FC236}">
                <a16:creationId xmlns:a16="http://schemas.microsoft.com/office/drawing/2014/main" id="{C2D2B7F4-2FD6-E8E3-02E3-33E339550681}"/>
              </a:ext>
            </a:extLst>
          </p:cNvPr>
          <p:cNvSpPr>
            <a:spLocks noGrp="1"/>
          </p:cNvSpPr>
          <p:nvPr>
            <p:ph type="body" sz="quarter" idx="29"/>
          </p:nvPr>
        </p:nvSpPr>
        <p:spPr/>
        <p:txBody>
          <a:bodyPr/>
          <a:lstStyle/>
          <a:p>
            <a:endParaRPr lang="en-US"/>
          </a:p>
        </p:txBody>
      </p:sp>
      <p:sp>
        <p:nvSpPr>
          <p:cNvPr id="10" name="Text Placeholder 9">
            <a:extLst>
              <a:ext uri="{FF2B5EF4-FFF2-40B4-BE49-F238E27FC236}">
                <a16:creationId xmlns:a16="http://schemas.microsoft.com/office/drawing/2014/main" id="{3B9DC12B-3AEA-34E3-D90F-2977ABBE0864}"/>
              </a:ext>
            </a:extLst>
          </p:cNvPr>
          <p:cNvSpPr>
            <a:spLocks noGrp="1"/>
          </p:cNvSpPr>
          <p:nvPr>
            <p:ph type="body" sz="quarter" idx="30"/>
          </p:nvPr>
        </p:nvSpPr>
        <p:spPr/>
        <p:txBody>
          <a:bodyPr/>
          <a:lstStyle/>
          <a:p>
            <a:endParaRPr lang="en-US"/>
          </a:p>
        </p:txBody>
      </p:sp>
      <p:sp>
        <p:nvSpPr>
          <p:cNvPr id="11" name="Text Placeholder 10">
            <a:extLst>
              <a:ext uri="{FF2B5EF4-FFF2-40B4-BE49-F238E27FC236}">
                <a16:creationId xmlns:a16="http://schemas.microsoft.com/office/drawing/2014/main" id="{52F575EC-9029-5389-F94B-0ACF779426E5}"/>
              </a:ext>
            </a:extLst>
          </p:cNvPr>
          <p:cNvSpPr>
            <a:spLocks noGrp="1"/>
          </p:cNvSpPr>
          <p:nvPr>
            <p:ph type="body" sz="quarter" idx="31"/>
          </p:nvPr>
        </p:nvSpPr>
        <p:spPr/>
        <p:txBody>
          <a:bodyPr/>
          <a:lstStyle/>
          <a:p>
            <a:endParaRPr lang="en-US"/>
          </a:p>
        </p:txBody>
      </p:sp>
    </p:spTree>
    <p:extLst>
      <p:ext uri="{BB962C8B-B14F-4D97-AF65-F5344CB8AC3E}">
        <p14:creationId xmlns:p14="http://schemas.microsoft.com/office/powerpoint/2010/main" val="1349247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3B1A0C-4B92-423C-B023-E5B0A2F44175}"/>
              </a:ext>
            </a:extLst>
          </p:cNvPr>
          <p:cNvSpPr>
            <a:spLocks noGrp="1"/>
          </p:cNvSpPr>
          <p:nvPr>
            <p:ph type="title"/>
          </p:nvPr>
        </p:nvSpPr>
        <p:spPr/>
        <p:txBody>
          <a:bodyPr/>
          <a:lstStyle/>
          <a:p>
            <a:r>
              <a:rPr lang="en-US" dirty="0"/>
              <a:t>Ransomware is #1 threat to organizations </a:t>
            </a:r>
            <a:endParaRPr lang="ru-RU" dirty="0"/>
          </a:p>
        </p:txBody>
      </p:sp>
      <p:sp>
        <p:nvSpPr>
          <p:cNvPr id="39" name="Текст 38">
            <a:extLst>
              <a:ext uri="{FF2B5EF4-FFF2-40B4-BE49-F238E27FC236}">
                <a16:creationId xmlns:a16="http://schemas.microsoft.com/office/drawing/2014/main" id="{D009307F-F9BA-478C-8034-86EE0CEA7947}"/>
              </a:ext>
            </a:extLst>
          </p:cNvPr>
          <p:cNvSpPr>
            <a:spLocks noGrp="1"/>
          </p:cNvSpPr>
          <p:nvPr>
            <p:ph type="body" sz="quarter" idx="12"/>
          </p:nvPr>
        </p:nvSpPr>
        <p:spPr/>
        <p:txBody>
          <a:bodyPr/>
          <a:lstStyle/>
          <a:p>
            <a:endParaRPr lang="ru-RU"/>
          </a:p>
        </p:txBody>
      </p:sp>
      <p:sp>
        <p:nvSpPr>
          <p:cNvPr id="40" name="Текст 39">
            <a:extLst>
              <a:ext uri="{FF2B5EF4-FFF2-40B4-BE49-F238E27FC236}">
                <a16:creationId xmlns:a16="http://schemas.microsoft.com/office/drawing/2014/main" id="{6E32C65C-3339-4718-8F8F-0F8A678A8753}"/>
              </a:ext>
            </a:extLst>
          </p:cNvPr>
          <p:cNvSpPr>
            <a:spLocks noGrp="1"/>
          </p:cNvSpPr>
          <p:nvPr>
            <p:ph type="body" sz="quarter" idx="13"/>
          </p:nvPr>
        </p:nvSpPr>
        <p:spPr/>
        <p:txBody>
          <a:bodyPr/>
          <a:lstStyle/>
          <a:p>
            <a:endParaRPr lang="ru-RU"/>
          </a:p>
        </p:txBody>
      </p:sp>
      <p:sp>
        <p:nvSpPr>
          <p:cNvPr id="41" name="Текст 40">
            <a:extLst>
              <a:ext uri="{FF2B5EF4-FFF2-40B4-BE49-F238E27FC236}">
                <a16:creationId xmlns:a16="http://schemas.microsoft.com/office/drawing/2014/main" id="{85A36D62-8B5C-4471-B223-F25BD2C68C00}"/>
              </a:ext>
            </a:extLst>
          </p:cNvPr>
          <p:cNvSpPr>
            <a:spLocks noGrp="1"/>
          </p:cNvSpPr>
          <p:nvPr>
            <p:ph type="body" sz="quarter" idx="14"/>
          </p:nvPr>
        </p:nvSpPr>
        <p:spPr/>
        <p:txBody>
          <a:bodyPr/>
          <a:lstStyle/>
          <a:p>
            <a:endParaRPr lang="ru-RU"/>
          </a:p>
        </p:txBody>
      </p:sp>
      <p:sp>
        <p:nvSpPr>
          <p:cNvPr id="42" name="Текст 41">
            <a:extLst>
              <a:ext uri="{FF2B5EF4-FFF2-40B4-BE49-F238E27FC236}">
                <a16:creationId xmlns:a16="http://schemas.microsoft.com/office/drawing/2014/main" id="{BA10A76E-E7FD-4738-8391-D03D00B9B882}"/>
              </a:ext>
            </a:extLst>
          </p:cNvPr>
          <p:cNvSpPr>
            <a:spLocks noGrp="1"/>
          </p:cNvSpPr>
          <p:nvPr>
            <p:ph type="body" sz="quarter" idx="15"/>
          </p:nvPr>
        </p:nvSpPr>
        <p:spPr/>
        <p:txBody>
          <a:bodyPr/>
          <a:lstStyle/>
          <a:p>
            <a:endParaRPr lang="ru-RU"/>
          </a:p>
        </p:txBody>
      </p:sp>
      <p:sp>
        <p:nvSpPr>
          <p:cNvPr id="43" name="Текст 42">
            <a:extLst>
              <a:ext uri="{FF2B5EF4-FFF2-40B4-BE49-F238E27FC236}">
                <a16:creationId xmlns:a16="http://schemas.microsoft.com/office/drawing/2014/main" id="{ACB2F50C-75B1-4EBA-BCE4-2B3C51B7B109}"/>
              </a:ext>
            </a:extLst>
          </p:cNvPr>
          <p:cNvSpPr>
            <a:spLocks noGrp="1"/>
          </p:cNvSpPr>
          <p:nvPr>
            <p:ph type="body" sz="quarter" idx="16"/>
          </p:nvPr>
        </p:nvSpPr>
        <p:spPr/>
        <p:txBody>
          <a:bodyPr/>
          <a:lstStyle/>
          <a:p>
            <a:endParaRPr lang="ru-RU"/>
          </a:p>
        </p:txBody>
      </p:sp>
      <p:sp>
        <p:nvSpPr>
          <p:cNvPr id="44" name="Текст 43">
            <a:extLst>
              <a:ext uri="{FF2B5EF4-FFF2-40B4-BE49-F238E27FC236}">
                <a16:creationId xmlns:a16="http://schemas.microsoft.com/office/drawing/2014/main" id="{04B361A3-FFDF-4F43-824B-2205AFF4C3B5}"/>
              </a:ext>
            </a:extLst>
          </p:cNvPr>
          <p:cNvSpPr>
            <a:spLocks noGrp="1"/>
          </p:cNvSpPr>
          <p:nvPr>
            <p:ph type="body" sz="quarter" idx="17"/>
          </p:nvPr>
        </p:nvSpPr>
        <p:spPr/>
        <p:txBody>
          <a:bodyPr/>
          <a:lstStyle/>
          <a:p>
            <a:endParaRPr lang="ru-RU"/>
          </a:p>
        </p:txBody>
      </p:sp>
      <p:sp>
        <p:nvSpPr>
          <p:cNvPr id="45" name="Текст 44">
            <a:extLst>
              <a:ext uri="{FF2B5EF4-FFF2-40B4-BE49-F238E27FC236}">
                <a16:creationId xmlns:a16="http://schemas.microsoft.com/office/drawing/2014/main" id="{32A6E993-CF4F-4844-BC89-A027F338E097}"/>
              </a:ext>
            </a:extLst>
          </p:cNvPr>
          <p:cNvSpPr>
            <a:spLocks noGrp="1"/>
          </p:cNvSpPr>
          <p:nvPr>
            <p:ph type="body" sz="quarter" idx="18"/>
          </p:nvPr>
        </p:nvSpPr>
        <p:spPr/>
        <p:txBody>
          <a:bodyPr/>
          <a:lstStyle/>
          <a:p>
            <a:endParaRPr lang="ru-RU"/>
          </a:p>
        </p:txBody>
      </p:sp>
      <p:sp>
        <p:nvSpPr>
          <p:cNvPr id="26" name="Объект 25">
            <a:extLst>
              <a:ext uri="{FF2B5EF4-FFF2-40B4-BE49-F238E27FC236}">
                <a16:creationId xmlns:a16="http://schemas.microsoft.com/office/drawing/2014/main" id="{729F5504-834B-438A-A940-69FFEB5012EC}"/>
              </a:ext>
            </a:extLst>
          </p:cNvPr>
          <p:cNvSpPr>
            <a:spLocks noGrp="1"/>
          </p:cNvSpPr>
          <p:nvPr>
            <p:ph sz="quarter" idx="44"/>
          </p:nvPr>
        </p:nvSpPr>
        <p:spPr>
          <a:xfrm>
            <a:off x="682753" y="2684077"/>
            <a:ext cx="1957140" cy="1468438"/>
          </a:xfrm>
        </p:spPr>
        <p:txBody>
          <a:bodyPr/>
          <a:lstStyle/>
          <a:p>
            <a:pPr marL="0" indent="0">
              <a:buNone/>
            </a:pPr>
            <a:r>
              <a:rPr lang="en-US" sz="1400" dirty="0"/>
              <a:t>of severe IT outages are caused by ransomware</a:t>
            </a:r>
            <a:endParaRPr lang="ru-RU" dirty="0"/>
          </a:p>
        </p:txBody>
      </p:sp>
      <p:sp>
        <p:nvSpPr>
          <p:cNvPr id="27" name="Объект 26">
            <a:extLst>
              <a:ext uri="{FF2B5EF4-FFF2-40B4-BE49-F238E27FC236}">
                <a16:creationId xmlns:a16="http://schemas.microsoft.com/office/drawing/2014/main" id="{A8396B17-B83C-4D56-B5D6-55731045EC73}"/>
              </a:ext>
            </a:extLst>
          </p:cNvPr>
          <p:cNvSpPr>
            <a:spLocks noGrp="1"/>
          </p:cNvSpPr>
          <p:nvPr>
            <p:ph sz="quarter" idx="45"/>
          </p:nvPr>
        </p:nvSpPr>
        <p:spPr>
          <a:xfrm>
            <a:off x="3407663" y="2684077"/>
            <a:ext cx="2625791" cy="1468438"/>
          </a:xfrm>
        </p:spPr>
        <p:txBody>
          <a:bodyPr/>
          <a:lstStyle/>
          <a:p>
            <a:pPr marL="0" indent="0">
              <a:buNone/>
            </a:pPr>
            <a:r>
              <a:rPr lang="en-US" sz="1400" dirty="0"/>
              <a:t>of organizations were hit by ransomware in 2023</a:t>
            </a:r>
            <a:endParaRPr lang="ru-RU" dirty="0"/>
          </a:p>
        </p:txBody>
      </p:sp>
      <p:sp>
        <p:nvSpPr>
          <p:cNvPr id="34" name="TextBox 33">
            <a:extLst>
              <a:ext uri="{FF2B5EF4-FFF2-40B4-BE49-F238E27FC236}">
                <a16:creationId xmlns:a16="http://schemas.microsoft.com/office/drawing/2014/main" id="{2A97507E-25E5-4196-9C04-0A2D95C9B03C}"/>
              </a:ext>
            </a:extLst>
          </p:cNvPr>
          <p:cNvSpPr txBox="1"/>
          <p:nvPr/>
        </p:nvSpPr>
        <p:spPr>
          <a:xfrm>
            <a:off x="609360" y="1976191"/>
            <a:ext cx="1541064" cy="707886"/>
          </a:xfrm>
          <a:prstGeom prst="rect">
            <a:avLst/>
          </a:prstGeom>
          <a:noFill/>
        </p:spPr>
        <p:txBody>
          <a:bodyPr wrap="square">
            <a:spAutoFit/>
          </a:bodyPr>
          <a:lstStyle/>
          <a:p>
            <a:pPr marL="0" indent="0">
              <a:buNone/>
            </a:pPr>
            <a:r>
              <a:rPr lang="en-US" sz="4000" b="1" dirty="0">
                <a:solidFill>
                  <a:schemeClr val="tx2"/>
                </a:solidFill>
              </a:rPr>
              <a:t>70%</a:t>
            </a:r>
          </a:p>
        </p:txBody>
      </p:sp>
      <p:sp>
        <p:nvSpPr>
          <p:cNvPr id="35" name="TextBox 34">
            <a:extLst>
              <a:ext uri="{FF2B5EF4-FFF2-40B4-BE49-F238E27FC236}">
                <a16:creationId xmlns:a16="http://schemas.microsoft.com/office/drawing/2014/main" id="{0DBB589A-EA94-471F-8188-7378DE122270}"/>
              </a:ext>
            </a:extLst>
          </p:cNvPr>
          <p:cNvSpPr txBox="1"/>
          <p:nvPr/>
        </p:nvSpPr>
        <p:spPr>
          <a:xfrm>
            <a:off x="3291359" y="1976191"/>
            <a:ext cx="2625791" cy="707886"/>
          </a:xfrm>
          <a:prstGeom prst="rect">
            <a:avLst/>
          </a:prstGeom>
          <a:noFill/>
        </p:spPr>
        <p:txBody>
          <a:bodyPr wrap="square">
            <a:spAutoFit/>
          </a:bodyPr>
          <a:lstStyle/>
          <a:p>
            <a:pPr marL="0" indent="0">
              <a:buFont typeface="Wingdings" panose="05000000000000000000" pitchFamily="2" charset="2"/>
              <a:buNone/>
            </a:pPr>
            <a:r>
              <a:rPr lang="en-US" sz="4000" b="1" dirty="0">
                <a:solidFill>
                  <a:schemeClr val="tx2"/>
                </a:solidFill>
              </a:rPr>
              <a:t>66%</a:t>
            </a:r>
          </a:p>
        </p:txBody>
      </p:sp>
      <p:sp>
        <p:nvSpPr>
          <p:cNvPr id="20" name="Content Placeholder 2">
            <a:extLst>
              <a:ext uri="{FF2B5EF4-FFF2-40B4-BE49-F238E27FC236}">
                <a16:creationId xmlns:a16="http://schemas.microsoft.com/office/drawing/2014/main" id="{08AEA206-B57B-4993-AF4F-0B52524BFF48}"/>
              </a:ext>
            </a:extLst>
          </p:cNvPr>
          <p:cNvSpPr txBox="1">
            <a:spLocks/>
          </p:cNvSpPr>
          <p:nvPr/>
        </p:nvSpPr>
        <p:spPr>
          <a:xfrm>
            <a:off x="250824" y="4384480"/>
            <a:ext cx="5171069" cy="142528"/>
          </a:xfrm>
          <a:prstGeom prst="rect">
            <a:avLst/>
          </a:prstGeom>
        </p:spPr>
        <p:txBody>
          <a:bodyPr lIns="0" tIns="0" rIns="0" bIns="0">
            <a:noAutofit/>
          </a:bodyPr>
          <a:lstStyle>
            <a:lvl1pPr marL="144000" indent="-144000" algn="l" defTabSz="685800" rtl="0" eaLnBrk="1" latinLnBrk="0" hangingPunct="1">
              <a:lnSpc>
                <a:spcPct val="100000"/>
              </a:lnSpc>
              <a:spcBef>
                <a:spcPts val="600"/>
              </a:spcBef>
              <a:buFont typeface="Wingdings" panose="05000000000000000000" pitchFamily="2" charset="2"/>
              <a:buChar char="§"/>
              <a:defRPr sz="1200" kern="1200">
                <a:solidFill>
                  <a:schemeClr val="bg2"/>
                </a:solidFill>
                <a:latin typeface="+mn-lt"/>
                <a:ea typeface="+mn-ea"/>
                <a:cs typeface="+mn-cs"/>
              </a:defRPr>
            </a:lvl1pPr>
            <a:lvl2pPr marL="288000" indent="-144000" algn="l" defTabSz="685800" rtl="0" eaLnBrk="1" latinLnBrk="0" hangingPunct="1">
              <a:lnSpc>
                <a:spcPct val="100000"/>
              </a:lnSpc>
              <a:spcBef>
                <a:spcPts val="600"/>
              </a:spcBef>
              <a:buSzPct val="100000"/>
              <a:buFont typeface="Arial" panose="020B0604020202020204" pitchFamily="34" charset="0"/>
              <a:buChar char="•"/>
              <a:defRPr sz="1100" kern="1200">
                <a:solidFill>
                  <a:schemeClr val="bg2"/>
                </a:solidFill>
                <a:latin typeface="+mn-lt"/>
                <a:ea typeface="+mn-ea"/>
                <a:cs typeface="+mn-cs"/>
              </a:defRPr>
            </a:lvl2pPr>
            <a:lvl3pPr marL="504000" indent="-216000" algn="l" defTabSz="685800" rtl="0" eaLnBrk="1" latinLnBrk="0" hangingPunct="1">
              <a:lnSpc>
                <a:spcPct val="100000"/>
              </a:lnSpc>
              <a:spcBef>
                <a:spcPts val="600"/>
              </a:spcBef>
              <a:buFont typeface="+mj-lt"/>
              <a:buAutoNum type="alphaLcParenR"/>
              <a:defRPr sz="1000" kern="1200">
                <a:solidFill>
                  <a:schemeClr val="bg2"/>
                </a:solidFill>
                <a:latin typeface="+mn-lt"/>
                <a:ea typeface="+mn-ea"/>
                <a:cs typeface="+mn-cs"/>
              </a:defRPr>
            </a:lvl3pPr>
            <a:lvl4pPr marL="648000" indent="-144000" algn="l" defTabSz="685800" rtl="0" eaLnBrk="1" latinLnBrk="0" hangingPunct="1">
              <a:lnSpc>
                <a:spcPct val="100000"/>
              </a:lnSpc>
              <a:spcBef>
                <a:spcPts val="600"/>
              </a:spcBef>
              <a:buSzPct val="90000"/>
              <a:buFont typeface="+mj-lt"/>
              <a:buAutoNum type="romanLcPeriod"/>
              <a:defRPr sz="900" kern="1200">
                <a:solidFill>
                  <a:schemeClr val="bg2"/>
                </a:solidFill>
                <a:latin typeface="+mn-lt"/>
                <a:ea typeface="+mn-ea"/>
                <a:cs typeface="+mn-cs"/>
              </a:defRPr>
            </a:lvl4pPr>
            <a:lvl5pPr marL="792000" indent="-144000" algn="l" defTabSz="685800" rtl="0" eaLnBrk="1" latinLnBrk="0" hangingPunct="1">
              <a:lnSpc>
                <a:spcPct val="100000"/>
              </a:lnSpc>
              <a:spcBef>
                <a:spcPts val="600"/>
              </a:spcBef>
              <a:buFont typeface="Arial" panose="020B0604020202020204" pitchFamily="34" charset="0"/>
              <a:buChar char="•"/>
              <a:defRPr sz="800" kern="1200">
                <a:solidFill>
                  <a:schemeClr val="bg2"/>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bg2"/>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marL="0" indent="0">
              <a:buNone/>
            </a:pPr>
            <a:r>
              <a:rPr lang="en-US" sz="800" i="1" dirty="0">
                <a:solidFill>
                  <a:schemeClr val="bg1">
                    <a:lumMod val="50000"/>
                  </a:schemeClr>
                </a:solidFill>
              </a:rPr>
              <a:t>Sources: Deloitte Annual Cyber Threat Trends report 2024, Acronis Cyber Treats Report H1 2024, ransomware.org </a:t>
            </a:r>
            <a:endParaRPr lang="bg-BG" sz="800" b="1" i="1" dirty="0">
              <a:solidFill>
                <a:schemeClr val="bg1">
                  <a:lumMod val="50000"/>
                </a:schemeClr>
              </a:solidFill>
            </a:endParaRPr>
          </a:p>
        </p:txBody>
      </p:sp>
      <p:sp>
        <p:nvSpPr>
          <p:cNvPr id="24" name="TextBox 23">
            <a:extLst>
              <a:ext uri="{FF2B5EF4-FFF2-40B4-BE49-F238E27FC236}">
                <a16:creationId xmlns:a16="http://schemas.microsoft.com/office/drawing/2014/main" id="{53D9E1CC-1BF2-47D1-99DB-4EAC6B4E9774}"/>
              </a:ext>
            </a:extLst>
          </p:cNvPr>
          <p:cNvSpPr txBox="1"/>
          <p:nvPr/>
        </p:nvSpPr>
        <p:spPr>
          <a:xfrm>
            <a:off x="6421439" y="1976191"/>
            <a:ext cx="2625791" cy="707886"/>
          </a:xfrm>
          <a:prstGeom prst="rect">
            <a:avLst/>
          </a:prstGeom>
          <a:noFill/>
        </p:spPr>
        <p:txBody>
          <a:bodyPr wrap="square">
            <a:spAutoFit/>
          </a:bodyPr>
          <a:lstStyle/>
          <a:p>
            <a:pPr marL="0" indent="0">
              <a:buFont typeface="Wingdings" panose="05000000000000000000" pitchFamily="2" charset="2"/>
              <a:buNone/>
            </a:pPr>
            <a:r>
              <a:rPr lang="en-US" sz="4000" b="1" dirty="0">
                <a:solidFill>
                  <a:schemeClr val="tx2"/>
                </a:solidFill>
              </a:rPr>
              <a:t>23%</a:t>
            </a:r>
          </a:p>
        </p:txBody>
      </p:sp>
      <p:sp>
        <p:nvSpPr>
          <p:cNvPr id="25" name="Объект 26">
            <a:extLst>
              <a:ext uri="{FF2B5EF4-FFF2-40B4-BE49-F238E27FC236}">
                <a16:creationId xmlns:a16="http://schemas.microsoft.com/office/drawing/2014/main" id="{F13CAA4B-E053-47B4-9456-ACBD4906A609}"/>
              </a:ext>
            </a:extLst>
          </p:cNvPr>
          <p:cNvSpPr txBox="1">
            <a:spLocks/>
          </p:cNvSpPr>
          <p:nvPr/>
        </p:nvSpPr>
        <p:spPr>
          <a:xfrm>
            <a:off x="6505760" y="2657810"/>
            <a:ext cx="2539088" cy="1468438"/>
          </a:xfrm>
          <a:prstGeom prst="rect">
            <a:avLst/>
          </a:prstGeom>
        </p:spPr>
        <p:txBody>
          <a:bodyPr lIns="0" tIns="0" rIns="0" bIns="0">
            <a:noAutofit/>
          </a:bodyPr>
          <a:lstStyle>
            <a:lvl1pPr indent="0" defTabSz="685800">
              <a:lnSpc>
                <a:spcPct val="100000"/>
              </a:lnSpc>
              <a:spcBef>
                <a:spcPts val="600"/>
              </a:spcBef>
              <a:buFont typeface="Wingdings" panose="05000000000000000000" pitchFamily="2" charset="2"/>
              <a:buNone/>
              <a:defRPr sz="1400">
                <a:solidFill>
                  <a:schemeClr val="bg2"/>
                </a:solidFill>
              </a:defRPr>
            </a:lvl1pPr>
            <a:lvl2pPr marL="288000" indent="-144000" defTabSz="685800">
              <a:lnSpc>
                <a:spcPct val="100000"/>
              </a:lnSpc>
              <a:spcBef>
                <a:spcPts val="600"/>
              </a:spcBef>
              <a:buSzPct val="100000"/>
              <a:buFont typeface="Arial" panose="020B0604020202020204" pitchFamily="34" charset="0"/>
              <a:buChar char="•"/>
              <a:defRPr sz="1100">
                <a:solidFill>
                  <a:schemeClr val="bg2"/>
                </a:solidFill>
              </a:defRPr>
            </a:lvl2pPr>
            <a:lvl3pPr marL="504000" indent="-216000" defTabSz="685800">
              <a:lnSpc>
                <a:spcPct val="100000"/>
              </a:lnSpc>
              <a:spcBef>
                <a:spcPts val="600"/>
              </a:spcBef>
              <a:buFont typeface="+mj-lt"/>
              <a:buAutoNum type="alphaLcParenR"/>
              <a:defRPr sz="1000">
                <a:solidFill>
                  <a:schemeClr val="bg2"/>
                </a:solidFill>
              </a:defRPr>
            </a:lvl3pPr>
            <a:lvl4pPr marL="648000" indent="-144000" defTabSz="685800">
              <a:lnSpc>
                <a:spcPct val="100000"/>
              </a:lnSpc>
              <a:spcBef>
                <a:spcPts val="600"/>
              </a:spcBef>
              <a:buSzPct val="90000"/>
              <a:buFont typeface="+mj-lt"/>
              <a:buAutoNum type="romanLcPeriod"/>
              <a:defRPr sz="900">
                <a:solidFill>
                  <a:schemeClr val="bg2"/>
                </a:solidFill>
              </a:defRPr>
            </a:lvl4pPr>
            <a:lvl5pPr marL="792000" indent="-144000" defTabSz="685800">
              <a:lnSpc>
                <a:spcPct val="100000"/>
              </a:lnSpc>
              <a:spcBef>
                <a:spcPts val="600"/>
              </a:spcBef>
              <a:buFont typeface="Arial" panose="020B0604020202020204" pitchFamily="34" charset="0"/>
              <a:buChar char="•"/>
              <a:defRPr sz="800">
                <a:solidFill>
                  <a:schemeClr val="bg2"/>
                </a:solidFill>
              </a:defRPr>
            </a:lvl5pPr>
            <a:lvl6pPr marL="1714500" indent="0" defTabSz="685800">
              <a:lnSpc>
                <a:spcPct val="90000"/>
              </a:lnSpc>
              <a:spcBef>
                <a:spcPts val="375"/>
              </a:spcBef>
              <a:buFont typeface="Arial" panose="020B0604020202020204" pitchFamily="34" charset="0"/>
              <a:buNone/>
              <a:defRPr sz="1200">
                <a:solidFill>
                  <a:schemeClr val="bg2"/>
                </a:solidFill>
              </a:defRPr>
            </a:lvl6pPr>
            <a:lvl7pPr marL="2228850" indent="-171450" defTabSz="685800">
              <a:lnSpc>
                <a:spcPct val="90000"/>
              </a:lnSpc>
              <a:spcBef>
                <a:spcPts val="375"/>
              </a:spcBef>
              <a:buFont typeface="Arial" panose="020B0604020202020204" pitchFamily="34" charset="0"/>
              <a:buChar char="•"/>
              <a:defRPr sz="1200"/>
            </a:lvl7pPr>
            <a:lvl8pPr marL="2571750" indent="-171450" defTabSz="685800">
              <a:lnSpc>
                <a:spcPct val="90000"/>
              </a:lnSpc>
              <a:spcBef>
                <a:spcPts val="375"/>
              </a:spcBef>
              <a:buFont typeface="Arial" panose="020B0604020202020204" pitchFamily="34" charset="0"/>
              <a:buChar char="•"/>
              <a:defRPr sz="1200"/>
            </a:lvl8pPr>
            <a:lvl9pPr marL="2914650" indent="-171450" defTabSz="685800">
              <a:lnSpc>
                <a:spcPct val="90000"/>
              </a:lnSpc>
              <a:spcBef>
                <a:spcPts val="375"/>
              </a:spcBef>
              <a:buFont typeface="Arial" panose="020B0604020202020204" pitchFamily="34" charset="0"/>
              <a:buChar char="•"/>
              <a:defRPr sz="1200"/>
            </a:lvl9pPr>
          </a:lstStyle>
          <a:p>
            <a:r>
              <a:rPr lang="en-US" dirty="0"/>
              <a:t>ransomware attacks increase is expected in 2024</a:t>
            </a:r>
            <a:endParaRPr lang="bg-BG" dirty="0"/>
          </a:p>
          <a:p>
            <a:endParaRPr lang="ru-RU" dirty="0"/>
          </a:p>
        </p:txBody>
      </p:sp>
    </p:spTree>
    <p:extLst>
      <p:ext uri="{BB962C8B-B14F-4D97-AF65-F5344CB8AC3E}">
        <p14:creationId xmlns:p14="http://schemas.microsoft.com/office/powerpoint/2010/main" val="481170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11">
            <a:extLst>
              <a:ext uri="{FF2B5EF4-FFF2-40B4-BE49-F238E27FC236}">
                <a16:creationId xmlns:a16="http://schemas.microsoft.com/office/drawing/2014/main" id="{EB8436DB-22B7-439E-BBEE-AB5B749A55A0}"/>
              </a:ext>
            </a:extLst>
          </p:cNvPr>
          <p:cNvSpPr>
            <a:spLocks noGrp="1"/>
          </p:cNvSpPr>
          <p:nvPr>
            <p:ph type="title"/>
          </p:nvPr>
        </p:nvSpPr>
        <p:spPr/>
        <p:txBody>
          <a:bodyPr/>
          <a:lstStyle/>
          <a:p>
            <a:r>
              <a:rPr lang="en-US" dirty="0"/>
              <a:t>Big recent ransomware attacks in the news</a:t>
            </a:r>
            <a:endParaRPr lang="ru-RU" dirty="0"/>
          </a:p>
        </p:txBody>
      </p:sp>
      <p:sp>
        <p:nvSpPr>
          <p:cNvPr id="14" name="Текст 13">
            <a:extLst>
              <a:ext uri="{FF2B5EF4-FFF2-40B4-BE49-F238E27FC236}">
                <a16:creationId xmlns:a16="http://schemas.microsoft.com/office/drawing/2014/main" id="{24DED37F-24FD-4B50-8EA6-4B6E46ADE247}"/>
              </a:ext>
            </a:extLst>
          </p:cNvPr>
          <p:cNvSpPr>
            <a:spLocks noGrp="1"/>
          </p:cNvSpPr>
          <p:nvPr>
            <p:ph type="body" sz="quarter" idx="12"/>
          </p:nvPr>
        </p:nvSpPr>
        <p:spPr/>
        <p:txBody>
          <a:bodyPr/>
          <a:lstStyle/>
          <a:p>
            <a:endParaRPr lang="ru-RU"/>
          </a:p>
        </p:txBody>
      </p:sp>
      <p:sp>
        <p:nvSpPr>
          <p:cNvPr id="15" name="Текст 14">
            <a:extLst>
              <a:ext uri="{FF2B5EF4-FFF2-40B4-BE49-F238E27FC236}">
                <a16:creationId xmlns:a16="http://schemas.microsoft.com/office/drawing/2014/main" id="{0E190751-890B-4544-AE94-D1EC128E0795}"/>
              </a:ext>
            </a:extLst>
          </p:cNvPr>
          <p:cNvSpPr>
            <a:spLocks noGrp="1"/>
          </p:cNvSpPr>
          <p:nvPr>
            <p:ph type="body" sz="quarter" idx="13"/>
          </p:nvPr>
        </p:nvSpPr>
        <p:spPr/>
        <p:txBody>
          <a:bodyPr/>
          <a:lstStyle/>
          <a:p>
            <a:endParaRPr lang="ru-RU"/>
          </a:p>
        </p:txBody>
      </p:sp>
      <p:sp>
        <p:nvSpPr>
          <p:cNvPr id="16" name="Текст 15">
            <a:extLst>
              <a:ext uri="{FF2B5EF4-FFF2-40B4-BE49-F238E27FC236}">
                <a16:creationId xmlns:a16="http://schemas.microsoft.com/office/drawing/2014/main" id="{32780227-B6C7-45B3-A7D9-87BAC82CCDF9}"/>
              </a:ext>
            </a:extLst>
          </p:cNvPr>
          <p:cNvSpPr>
            <a:spLocks noGrp="1"/>
          </p:cNvSpPr>
          <p:nvPr>
            <p:ph type="body" sz="quarter" idx="14"/>
          </p:nvPr>
        </p:nvSpPr>
        <p:spPr/>
        <p:txBody>
          <a:bodyPr/>
          <a:lstStyle/>
          <a:p>
            <a:endParaRPr lang="ru-RU"/>
          </a:p>
        </p:txBody>
      </p:sp>
      <p:sp>
        <p:nvSpPr>
          <p:cNvPr id="17" name="Текст 16">
            <a:extLst>
              <a:ext uri="{FF2B5EF4-FFF2-40B4-BE49-F238E27FC236}">
                <a16:creationId xmlns:a16="http://schemas.microsoft.com/office/drawing/2014/main" id="{025B10C5-0B1E-4A5C-A541-1FC8A4DFD802}"/>
              </a:ext>
            </a:extLst>
          </p:cNvPr>
          <p:cNvSpPr>
            <a:spLocks noGrp="1"/>
          </p:cNvSpPr>
          <p:nvPr>
            <p:ph type="body" sz="quarter" idx="15"/>
          </p:nvPr>
        </p:nvSpPr>
        <p:spPr/>
        <p:txBody>
          <a:bodyPr/>
          <a:lstStyle/>
          <a:p>
            <a:endParaRPr lang="ru-RU"/>
          </a:p>
        </p:txBody>
      </p:sp>
      <p:sp>
        <p:nvSpPr>
          <p:cNvPr id="18" name="Текст 17">
            <a:extLst>
              <a:ext uri="{FF2B5EF4-FFF2-40B4-BE49-F238E27FC236}">
                <a16:creationId xmlns:a16="http://schemas.microsoft.com/office/drawing/2014/main" id="{3C102687-84A3-481D-B83B-3C2E77724096}"/>
              </a:ext>
            </a:extLst>
          </p:cNvPr>
          <p:cNvSpPr>
            <a:spLocks noGrp="1"/>
          </p:cNvSpPr>
          <p:nvPr>
            <p:ph type="body" sz="quarter" idx="16"/>
          </p:nvPr>
        </p:nvSpPr>
        <p:spPr/>
        <p:txBody>
          <a:bodyPr/>
          <a:lstStyle/>
          <a:p>
            <a:endParaRPr lang="ru-RU"/>
          </a:p>
        </p:txBody>
      </p:sp>
      <p:sp>
        <p:nvSpPr>
          <p:cNvPr id="19" name="Текст 18">
            <a:extLst>
              <a:ext uri="{FF2B5EF4-FFF2-40B4-BE49-F238E27FC236}">
                <a16:creationId xmlns:a16="http://schemas.microsoft.com/office/drawing/2014/main" id="{5642CC1E-C4F9-4CDB-BDFE-C60F216D91E7}"/>
              </a:ext>
            </a:extLst>
          </p:cNvPr>
          <p:cNvSpPr>
            <a:spLocks noGrp="1"/>
          </p:cNvSpPr>
          <p:nvPr>
            <p:ph type="body" sz="quarter" idx="17"/>
          </p:nvPr>
        </p:nvSpPr>
        <p:spPr/>
        <p:txBody>
          <a:bodyPr/>
          <a:lstStyle/>
          <a:p>
            <a:endParaRPr lang="ru-RU"/>
          </a:p>
        </p:txBody>
      </p:sp>
      <p:sp>
        <p:nvSpPr>
          <p:cNvPr id="20" name="Текст 19">
            <a:extLst>
              <a:ext uri="{FF2B5EF4-FFF2-40B4-BE49-F238E27FC236}">
                <a16:creationId xmlns:a16="http://schemas.microsoft.com/office/drawing/2014/main" id="{18599697-AEBB-4B4C-AA92-4842D43C1005}"/>
              </a:ext>
            </a:extLst>
          </p:cNvPr>
          <p:cNvSpPr>
            <a:spLocks noGrp="1"/>
          </p:cNvSpPr>
          <p:nvPr>
            <p:ph type="body" sz="quarter" idx="18"/>
          </p:nvPr>
        </p:nvSpPr>
        <p:spPr/>
        <p:txBody>
          <a:bodyPr/>
          <a:lstStyle/>
          <a:p>
            <a:endParaRPr lang="ru-RU"/>
          </a:p>
        </p:txBody>
      </p:sp>
      <p:sp>
        <p:nvSpPr>
          <p:cNvPr id="23" name="TextBox 22">
            <a:extLst>
              <a:ext uri="{FF2B5EF4-FFF2-40B4-BE49-F238E27FC236}">
                <a16:creationId xmlns:a16="http://schemas.microsoft.com/office/drawing/2014/main" id="{9E8F2A62-871D-47DF-A511-05B18621CCBA}"/>
              </a:ext>
            </a:extLst>
          </p:cNvPr>
          <p:cNvSpPr txBox="1"/>
          <p:nvPr/>
        </p:nvSpPr>
        <p:spPr>
          <a:xfrm>
            <a:off x="250825" y="1954924"/>
            <a:ext cx="2479763" cy="2674805"/>
          </a:xfrm>
          <a:prstGeom prst="rect">
            <a:avLst/>
          </a:prstGeom>
        </p:spPr>
        <p:txBody>
          <a:bodyPr wrap="square" lIns="0" tIns="0" rIns="0" bIns="0" rtlCol="0">
            <a:noAutofit/>
          </a:bodyPr>
          <a:lstStyle/>
          <a:p>
            <a:pPr marL="0" indent="0">
              <a:buNone/>
            </a:pPr>
            <a:r>
              <a:rPr lang="en-US" sz="1400" b="1" dirty="0">
                <a:solidFill>
                  <a:srgbClr val="002E68"/>
                </a:solidFill>
              </a:rPr>
              <a:t>MGM Resorts </a:t>
            </a:r>
          </a:p>
          <a:p>
            <a:pPr marL="0" indent="0">
              <a:buNone/>
            </a:pPr>
            <a:endParaRPr lang="en-US" sz="1200" b="1" dirty="0">
              <a:solidFill>
                <a:schemeClr val="tx2"/>
              </a:solidFill>
            </a:endParaRPr>
          </a:p>
          <a:p>
            <a:pPr marL="0" indent="0">
              <a:buNone/>
            </a:pPr>
            <a:r>
              <a:rPr lang="en-US" sz="1200" b="1" dirty="0">
                <a:solidFill>
                  <a:schemeClr val="tx2"/>
                </a:solidFill>
              </a:rPr>
              <a:t>The case</a:t>
            </a:r>
          </a:p>
          <a:p>
            <a:pPr marL="0" indent="0">
              <a:buNone/>
            </a:pPr>
            <a:r>
              <a:rPr lang="en-US" sz="1200" dirty="0">
                <a:solidFill>
                  <a:schemeClr val="bg2"/>
                </a:solidFill>
              </a:rPr>
              <a:t>MGM, a major casino and hotel chain, was hit by the ALPHV/</a:t>
            </a:r>
            <a:r>
              <a:rPr lang="en-US" sz="1200" dirty="0" err="1">
                <a:solidFill>
                  <a:schemeClr val="bg2"/>
                </a:solidFill>
              </a:rPr>
              <a:t>BlackCat</a:t>
            </a:r>
            <a:r>
              <a:rPr lang="en-US" sz="1200" dirty="0">
                <a:solidFill>
                  <a:schemeClr val="bg2"/>
                </a:solidFill>
              </a:rPr>
              <a:t> ransomware group</a:t>
            </a:r>
          </a:p>
          <a:p>
            <a:pPr>
              <a:spcBef>
                <a:spcPts val="600"/>
              </a:spcBef>
            </a:pPr>
            <a:r>
              <a:rPr lang="en-US" sz="1200" b="1" dirty="0">
                <a:solidFill>
                  <a:schemeClr val="tx2"/>
                </a:solidFill>
              </a:rPr>
              <a:t>The impact</a:t>
            </a:r>
          </a:p>
          <a:p>
            <a:pPr>
              <a:spcBef>
                <a:spcPts val="600"/>
              </a:spcBef>
            </a:pPr>
            <a:r>
              <a:rPr lang="en-US" sz="1200" dirty="0">
                <a:solidFill>
                  <a:schemeClr val="bg2"/>
                </a:solidFill>
              </a:rPr>
              <a:t>The attack shut down hotel check-in systems, slot machines, and online reservations. It also disrupted casino operations across several of its locations</a:t>
            </a:r>
          </a:p>
        </p:txBody>
      </p:sp>
      <p:sp>
        <p:nvSpPr>
          <p:cNvPr id="22" name="TextBox 21">
            <a:extLst>
              <a:ext uri="{FF2B5EF4-FFF2-40B4-BE49-F238E27FC236}">
                <a16:creationId xmlns:a16="http://schemas.microsoft.com/office/drawing/2014/main" id="{DD2E2405-AB87-439F-A23B-95B5386E54EE}"/>
              </a:ext>
            </a:extLst>
          </p:cNvPr>
          <p:cNvSpPr txBox="1"/>
          <p:nvPr/>
        </p:nvSpPr>
        <p:spPr>
          <a:xfrm>
            <a:off x="3268077" y="1954924"/>
            <a:ext cx="2281385" cy="2105555"/>
          </a:xfrm>
          <a:prstGeom prst="rect">
            <a:avLst/>
          </a:prstGeom>
        </p:spPr>
        <p:txBody>
          <a:bodyPr wrap="square" lIns="0" tIns="0" rIns="0" bIns="0" rtlCol="0">
            <a:noAutofit/>
          </a:bodyPr>
          <a:lstStyle/>
          <a:p>
            <a:pPr marL="0" indent="0">
              <a:buNone/>
            </a:pPr>
            <a:r>
              <a:rPr lang="en-US" sz="1400" b="1" dirty="0">
                <a:solidFill>
                  <a:srgbClr val="002E68"/>
                </a:solidFill>
              </a:rPr>
              <a:t>Kaseya</a:t>
            </a:r>
          </a:p>
          <a:p>
            <a:pPr marL="0" indent="0">
              <a:buNone/>
            </a:pPr>
            <a:endParaRPr lang="en-US" sz="1200" b="1" dirty="0">
              <a:solidFill>
                <a:schemeClr val="tx2"/>
              </a:solidFill>
            </a:endParaRPr>
          </a:p>
          <a:p>
            <a:pPr marL="0" indent="0">
              <a:buNone/>
            </a:pPr>
            <a:r>
              <a:rPr lang="en-US" sz="1200" b="1" dirty="0">
                <a:solidFill>
                  <a:schemeClr val="tx2"/>
                </a:solidFill>
              </a:rPr>
              <a:t>The case</a:t>
            </a:r>
          </a:p>
          <a:p>
            <a:pPr marL="0" indent="0">
              <a:buNone/>
            </a:pPr>
            <a:r>
              <a:rPr lang="en-US" sz="1200" dirty="0">
                <a:solidFill>
                  <a:schemeClr val="bg2"/>
                </a:solidFill>
              </a:rPr>
              <a:t>A supply-chain attack against multiple managed service providers and their customers </a:t>
            </a:r>
            <a:endParaRPr lang="en-US" sz="1200" dirty="0"/>
          </a:p>
          <a:p>
            <a:pPr>
              <a:spcBef>
                <a:spcPts val="600"/>
              </a:spcBef>
            </a:pPr>
            <a:r>
              <a:rPr lang="en-US" sz="1200" b="1" dirty="0">
                <a:solidFill>
                  <a:schemeClr val="tx2"/>
                </a:solidFill>
              </a:rPr>
              <a:t>The impact</a:t>
            </a:r>
          </a:p>
          <a:p>
            <a:pPr>
              <a:spcBef>
                <a:spcPts val="600"/>
              </a:spcBef>
            </a:pPr>
            <a:r>
              <a:rPr lang="en-US" sz="1200" dirty="0">
                <a:solidFill>
                  <a:schemeClr val="bg2"/>
                </a:solidFill>
              </a:rPr>
              <a:t>The attack affected up to 2000 global organizations whose systems were frozen for days </a:t>
            </a:r>
            <a:endParaRPr lang="en-US" sz="1200" b="1" dirty="0">
              <a:solidFill>
                <a:schemeClr val="tx2"/>
              </a:solidFill>
            </a:endParaRPr>
          </a:p>
          <a:p>
            <a:pPr marL="0" indent="0" algn="l">
              <a:buNone/>
            </a:pPr>
            <a:endParaRPr lang="ru-RU" sz="1200" dirty="0" err="1">
              <a:solidFill>
                <a:schemeClr val="bg2"/>
              </a:solidFill>
            </a:endParaRPr>
          </a:p>
        </p:txBody>
      </p:sp>
      <p:sp>
        <p:nvSpPr>
          <p:cNvPr id="25" name="Content Placeholder 27">
            <a:extLst>
              <a:ext uri="{FF2B5EF4-FFF2-40B4-BE49-F238E27FC236}">
                <a16:creationId xmlns:a16="http://schemas.microsoft.com/office/drawing/2014/main" id="{0FFB4E60-2ECB-4A33-ADD1-C691D2A76443}"/>
              </a:ext>
            </a:extLst>
          </p:cNvPr>
          <p:cNvSpPr txBox="1">
            <a:spLocks/>
          </p:cNvSpPr>
          <p:nvPr/>
        </p:nvSpPr>
        <p:spPr>
          <a:xfrm>
            <a:off x="250825" y="850344"/>
            <a:ext cx="1659956" cy="839087"/>
          </a:xfrm>
          <a:prstGeom prst="rect">
            <a:avLst/>
          </a:prstGeom>
          <a:solidFill>
            <a:schemeClr val="bg1"/>
          </a:solidFill>
          <a:ln w="9525">
            <a:solidFill>
              <a:schemeClr val="bg1">
                <a:lumMod val="85000"/>
              </a:schemeClr>
            </a:solidFill>
          </a:ln>
        </p:spPr>
        <p:txBody>
          <a:bodyPr lIns="1080000" tIns="108000" rIns="108000" bIns="108000" anchor="ctr">
            <a:noAutofit/>
          </a:bodyPr>
          <a:lstStyle>
            <a:lvl1pPr marL="0" indent="0" algn="l" defTabSz="685800" rtl="0" eaLnBrk="1" latinLnBrk="0" hangingPunct="1">
              <a:lnSpc>
                <a:spcPct val="100000"/>
              </a:lnSpc>
              <a:spcBef>
                <a:spcPts val="600"/>
              </a:spcBef>
              <a:buFont typeface="Arial" panose="020B0604020202020204" pitchFamily="34" charset="0"/>
              <a:buNone/>
              <a:defRPr sz="1200" kern="1200">
                <a:solidFill>
                  <a:schemeClr val="bg2"/>
                </a:solidFill>
                <a:latin typeface="+mn-lt"/>
                <a:ea typeface="+mn-ea"/>
                <a:cs typeface="+mn-cs"/>
              </a:defRPr>
            </a:lvl1pPr>
            <a:lvl2pPr marL="288000" indent="-144000" algn="l" defTabSz="685800" rtl="0" eaLnBrk="1" latinLnBrk="0" hangingPunct="1">
              <a:lnSpc>
                <a:spcPct val="100000"/>
              </a:lnSpc>
              <a:spcBef>
                <a:spcPts val="600"/>
              </a:spcBef>
              <a:buSzPct val="90000"/>
              <a:buFont typeface="Wingdings" panose="05000000000000000000" pitchFamily="2" charset="2"/>
              <a:buChar char="§"/>
              <a:defRPr sz="1200" kern="1200">
                <a:solidFill>
                  <a:schemeClr val="bg2"/>
                </a:solidFill>
                <a:latin typeface="+mj-lt"/>
                <a:ea typeface="+mn-ea"/>
                <a:cs typeface="+mn-cs"/>
              </a:defRPr>
            </a:lvl2pPr>
            <a:lvl3pPr marL="504000" indent="-216000" algn="l" defTabSz="685800" rtl="0" eaLnBrk="1" latinLnBrk="0" hangingPunct="1">
              <a:lnSpc>
                <a:spcPct val="100000"/>
              </a:lnSpc>
              <a:spcBef>
                <a:spcPts val="600"/>
              </a:spcBef>
              <a:buFont typeface="+mj-lt"/>
              <a:buAutoNum type="alphaLcParenR"/>
              <a:defRPr sz="1200" kern="1200">
                <a:solidFill>
                  <a:schemeClr val="bg2"/>
                </a:solidFill>
                <a:latin typeface="+mj-lt"/>
                <a:ea typeface="+mn-ea"/>
                <a:cs typeface="+mn-cs"/>
              </a:defRPr>
            </a:lvl3pPr>
            <a:lvl4pPr marL="648000" indent="-144000" algn="l" defTabSz="685800" rtl="0" eaLnBrk="1" latinLnBrk="0" hangingPunct="1">
              <a:lnSpc>
                <a:spcPct val="100000"/>
              </a:lnSpc>
              <a:spcBef>
                <a:spcPts val="600"/>
              </a:spcBef>
              <a:buSzPct val="90000"/>
              <a:buFont typeface="+mj-lt"/>
              <a:buAutoNum type="romanLcPeriod"/>
              <a:defRPr sz="1200" kern="1200">
                <a:solidFill>
                  <a:schemeClr val="bg2"/>
                </a:solidFill>
                <a:latin typeface="+mj-lt"/>
                <a:ea typeface="+mn-ea"/>
                <a:cs typeface="+mn-cs"/>
              </a:defRPr>
            </a:lvl4pPr>
            <a:lvl5pPr marL="792000" indent="-144000" algn="l" defTabSz="685800" rtl="0" eaLnBrk="1" latinLnBrk="0" hangingPunct="1">
              <a:lnSpc>
                <a:spcPct val="100000"/>
              </a:lnSpc>
              <a:spcBef>
                <a:spcPts val="600"/>
              </a:spcBef>
              <a:buFont typeface="Arial" panose="020B0604020202020204" pitchFamily="34" charset="0"/>
              <a:buChar char="•"/>
              <a:defRPr sz="1200" kern="1200">
                <a:solidFill>
                  <a:schemeClr val="bg2"/>
                </a:solidFill>
                <a:latin typeface="+mj-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bg2"/>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600"/>
              </a:spcBef>
              <a:buNone/>
            </a:pPr>
            <a:endParaRPr lang="en-US" sz="1200" dirty="0">
              <a:solidFill>
                <a:schemeClr val="bg2"/>
              </a:solidFill>
            </a:endParaRPr>
          </a:p>
        </p:txBody>
      </p:sp>
      <p:sp>
        <p:nvSpPr>
          <p:cNvPr id="26" name="Content Placeholder 27">
            <a:extLst>
              <a:ext uri="{FF2B5EF4-FFF2-40B4-BE49-F238E27FC236}">
                <a16:creationId xmlns:a16="http://schemas.microsoft.com/office/drawing/2014/main" id="{7CDCA13C-670B-42DF-BF8E-8C9833800C04}"/>
              </a:ext>
            </a:extLst>
          </p:cNvPr>
          <p:cNvSpPr txBox="1">
            <a:spLocks/>
          </p:cNvSpPr>
          <p:nvPr/>
        </p:nvSpPr>
        <p:spPr>
          <a:xfrm>
            <a:off x="3365923" y="850344"/>
            <a:ext cx="1745911" cy="839087"/>
          </a:xfrm>
          <a:prstGeom prst="rect">
            <a:avLst/>
          </a:prstGeom>
          <a:solidFill>
            <a:schemeClr val="bg1"/>
          </a:solidFill>
          <a:ln w="9525">
            <a:solidFill>
              <a:schemeClr val="bg1">
                <a:lumMod val="85000"/>
              </a:schemeClr>
            </a:solidFill>
          </a:ln>
        </p:spPr>
        <p:txBody>
          <a:bodyPr lIns="1080000" tIns="108000" rIns="108000" bIns="108000" anchor="ctr">
            <a:noAutofit/>
          </a:bodyPr>
          <a:lstStyle>
            <a:lvl1pPr marL="0" indent="0" algn="l" defTabSz="685800" rtl="0" eaLnBrk="1" latinLnBrk="0" hangingPunct="1">
              <a:lnSpc>
                <a:spcPct val="100000"/>
              </a:lnSpc>
              <a:spcBef>
                <a:spcPts val="600"/>
              </a:spcBef>
              <a:buFont typeface="Arial" panose="020B0604020202020204" pitchFamily="34" charset="0"/>
              <a:buNone/>
              <a:defRPr sz="1200" kern="1200">
                <a:solidFill>
                  <a:schemeClr val="bg2"/>
                </a:solidFill>
                <a:latin typeface="+mn-lt"/>
                <a:ea typeface="+mn-ea"/>
                <a:cs typeface="+mn-cs"/>
              </a:defRPr>
            </a:lvl1pPr>
            <a:lvl2pPr marL="288000" indent="-144000" algn="l" defTabSz="685800" rtl="0" eaLnBrk="1" latinLnBrk="0" hangingPunct="1">
              <a:lnSpc>
                <a:spcPct val="100000"/>
              </a:lnSpc>
              <a:spcBef>
                <a:spcPts val="600"/>
              </a:spcBef>
              <a:buSzPct val="90000"/>
              <a:buFont typeface="Wingdings" panose="05000000000000000000" pitchFamily="2" charset="2"/>
              <a:buChar char="§"/>
              <a:defRPr sz="1200" kern="1200">
                <a:solidFill>
                  <a:schemeClr val="bg2"/>
                </a:solidFill>
                <a:latin typeface="+mj-lt"/>
                <a:ea typeface="+mn-ea"/>
                <a:cs typeface="+mn-cs"/>
              </a:defRPr>
            </a:lvl2pPr>
            <a:lvl3pPr marL="504000" indent="-216000" algn="l" defTabSz="685800" rtl="0" eaLnBrk="1" latinLnBrk="0" hangingPunct="1">
              <a:lnSpc>
                <a:spcPct val="100000"/>
              </a:lnSpc>
              <a:spcBef>
                <a:spcPts val="600"/>
              </a:spcBef>
              <a:buFont typeface="+mj-lt"/>
              <a:buAutoNum type="alphaLcParenR"/>
              <a:defRPr sz="1200" kern="1200">
                <a:solidFill>
                  <a:schemeClr val="bg2"/>
                </a:solidFill>
                <a:latin typeface="+mj-lt"/>
                <a:ea typeface="+mn-ea"/>
                <a:cs typeface="+mn-cs"/>
              </a:defRPr>
            </a:lvl3pPr>
            <a:lvl4pPr marL="648000" indent="-144000" algn="l" defTabSz="685800" rtl="0" eaLnBrk="1" latinLnBrk="0" hangingPunct="1">
              <a:lnSpc>
                <a:spcPct val="100000"/>
              </a:lnSpc>
              <a:spcBef>
                <a:spcPts val="600"/>
              </a:spcBef>
              <a:buSzPct val="90000"/>
              <a:buFont typeface="+mj-lt"/>
              <a:buAutoNum type="romanLcPeriod"/>
              <a:defRPr sz="1200" kern="1200">
                <a:solidFill>
                  <a:schemeClr val="bg2"/>
                </a:solidFill>
                <a:latin typeface="+mj-lt"/>
                <a:ea typeface="+mn-ea"/>
                <a:cs typeface="+mn-cs"/>
              </a:defRPr>
            </a:lvl4pPr>
            <a:lvl5pPr marL="792000" indent="-144000" algn="l" defTabSz="685800" rtl="0" eaLnBrk="1" latinLnBrk="0" hangingPunct="1">
              <a:lnSpc>
                <a:spcPct val="100000"/>
              </a:lnSpc>
              <a:spcBef>
                <a:spcPts val="600"/>
              </a:spcBef>
              <a:buFont typeface="Arial" panose="020B0604020202020204" pitchFamily="34" charset="0"/>
              <a:buChar char="•"/>
              <a:defRPr sz="1200" kern="1200">
                <a:solidFill>
                  <a:schemeClr val="bg2"/>
                </a:solidFill>
                <a:latin typeface="+mj-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bg2"/>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600"/>
              </a:spcBef>
              <a:buNone/>
            </a:pPr>
            <a:endParaRPr lang="en-US" sz="1200" dirty="0">
              <a:solidFill>
                <a:schemeClr val="bg2"/>
              </a:solidFill>
            </a:endParaRPr>
          </a:p>
        </p:txBody>
      </p:sp>
      <p:pic>
        <p:nvPicPr>
          <p:cNvPr id="3" name="Picture 2">
            <a:extLst>
              <a:ext uri="{FF2B5EF4-FFF2-40B4-BE49-F238E27FC236}">
                <a16:creationId xmlns:a16="http://schemas.microsoft.com/office/drawing/2014/main" id="{692D8D0B-C1D9-47A0-9B4C-2FC6B5EA884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717909" y="1005688"/>
            <a:ext cx="1041940" cy="528401"/>
          </a:xfrm>
          <a:prstGeom prst="rect">
            <a:avLst/>
          </a:prstGeom>
        </p:spPr>
      </p:pic>
      <p:sp>
        <p:nvSpPr>
          <p:cNvPr id="21" name="Content Placeholder 27">
            <a:extLst>
              <a:ext uri="{FF2B5EF4-FFF2-40B4-BE49-F238E27FC236}">
                <a16:creationId xmlns:a16="http://schemas.microsoft.com/office/drawing/2014/main" id="{7CDCA13C-670B-42DF-BF8E-8C9833800C04}"/>
              </a:ext>
            </a:extLst>
          </p:cNvPr>
          <p:cNvSpPr txBox="1">
            <a:spLocks/>
          </p:cNvSpPr>
          <p:nvPr/>
        </p:nvSpPr>
        <p:spPr>
          <a:xfrm>
            <a:off x="6505760" y="850344"/>
            <a:ext cx="1745911" cy="839087"/>
          </a:xfrm>
          <a:prstGeom prst="rect">
            <a:avLst/>
          </a:prstGeom>
          <a:solidFill>
            <a:schemeClr val="bg1"/>
          </a:solidFill>
          <a:ln w="9525">
            <a:solidFill>
              <a:schemeClr val="bg1">
                <a:lumMod val="85000"/>
              </a:schemeClr>
            </a:solidFill>
          </a:ln>
        </p:spPr>
        <p:txBody>
          <a:bodyPr lIns="1080000" tIns="108000" rIns="108000" bIns="108000" anchor="ctr">
            <a:noAutofit/>
          </a:bodyPr>
          <a:lstStyle>
            <a:lvl1pPr marL="0" indent="0" algn="l" defTabSz="685800" rtl="0" eaLnBrk="1" latinLnBrk="0" hangingPunct="1">
              <a:lnSpc>
                <a:spcPct val="100000"/>
              </a:lnSpc>
              <a:spcBef>
                <a:spcPts val="600"/>
              </a:spcBef>
              <a:buFont typeface="Arial" panose="020B0604020202020204" pitchFamily="34" charset="0"/>
              <a:buNone/>
              <a:defRPr sz="1200" kern="1200">
                <a:solidFill>
                  <a:schemeClr val="bg2"/>
                </a:solidFill>
                <a:latin typeface="+mn-lt"/>
                <a:ea typeface="+mn-ea"/>
                <a:cs typeface="+mn-cs"/>
              </a:defRPr>
            </a:lvl1pPr>
            <a:lvl2pPr marL="288000" indent="-144000" algn="l" defTabSz="685800" rtl="0" eaLnBrk="1" latinLnBrk="0" hangingPunct="1">
              <a:lnSpc>
                <a:spcPct val="100000"/>
              </a:lnSpc>
              <a:spcBef>
                <a:spcPts val="600"/>
              </a:spcBef>
              <a:buSzPct val="90000"/>
              <a:buFont typeface="Wingdings" panose="05000000000000000000" pitchFamily="2" charset="2"/>
              <a:buChar char="§"/>
              <a:defRPr sz="1200" kern="1200">
                <a:solidFill>
                  <a:schemeClr val="bg2"/>
                </a:solidFill>
                <a:latin typeface="+mj-lt"/>
                <a:ea typeface="+mn-ea"/>
                <a:cs typeface="+mn-cs"/>
              </a:defRPr>
            </a:lvl2pPr>
            <a:lvl3pPr marL="504000" indent="-216000" algn="l" defTabSz="685800" rtl="0" eaLnBrk="1" latinLnBrk="0" hangingPunct="1">
              <a:lnSpc>
                <a:spcPct val="100000"/>
              </a:lnSpc>
              <a:spcBef>
                <a:spcPts val="600"/>
              </a:spcBef>
              <a:buFont typeface="+mj-lt"/>
              <a:buAutoNum type="alphaLcParenR"/>
              <a:defRPr sz="1200" kern="1200">
                <a:solidFill>
                  <a:schemeClr val="bg2"/>
                </a:solidFill>
                <a:latin typeface="+mj-lt"/>
                <a:ea typeface="+mn-ea"/>
                <a:cs typeface="+mn-cs"/>
              </a:defRPr>
            </a:lvl3pPr>
            <a:lvl4pPr marL="648000" indent="-144000" algn="l" defTabSz="685800" rtl="0" eaLnBrk="1" latinLnBrk="0" hangingPunct="1">
              <a:lnSpc>
                <a:spcPct val="100000"/>
              </a:lnSpc>
              <a:spcBef>
                <a:spcPts val="600"/>
              </a:spcBef>
              <a:buSzPct val="90000"/>
              <a:buFont typeface="+mj-lt"/>
              <a:buAutoNum type="romanLcPeriod"/>
              <a:defRPr sz="1200" kern="1200">
                <a:solidFill>
                  <a:schemeClr val="bg2"/>
                </a:solidFill>
                <a:latin typeface="+mj-lt"/>
                <a:ea typeface="+mn-ea"/>
                <a:cs typeface="+mn-cs"/>
              </a:defRPr>
            </a:lvl4pPr>
            <a:lvl5pPr marL="792000" indent="-144000" algn="l" defTabSz="685800" rtl="0" eaLnBrk="1" latinLnBrk="0" hangingPunct="1">
              <a:lnSpc>
                <a:spcPct val="100000"/>
              </a:lnSpc>
              <a:spcBef>
                <a:spcPts val="600"/>
              </a:spcBef>
              <a:buFont typeface="Arial" panose="020B0604020202020204" pitchFamily="34" charset="0"/>
              <a:buChar char="•"/>
              <a:defRPr sz="1200" kern="1200">
                <a:solidFill>
                  <a:schemeClr val="bg2"/>
                </a:solidFill>
                <a:latin typeface="+mj-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bg2"/>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600"/>
              </a:spcBef>
              <a:buNone/>
            </a:pPr>
            <a:endParaRPr lang="en-US" sz="1200" dirty="0">
              <a:solidFill>
                <a:schemeClr val="bg2"/>
              </a:solidFill>
            </a:endParaRPr>
          </a:p>
        </p:txBody>
      </p:sp>
      <p:sp>
        <p:nvSpPr>
          <p:cNvPr id="24" name="TextBox 23">
            <a:extLst>
              <a:ext uri="{FF2B5EF4-FFF2-40B4-BE49-F238E27FC236}">
                <a16:creationId xmlns:a16="http://schemas.microsoft.com/office/drawing/2014/main" id="{DD2E2405-AB87-439F-A23B-95B5386E54EE}"/>
              </a:ext>
            </a:extLst>
          </p:cNvPr>
          <p:cNvSpPr txBox="1"/>
          <p:nvPr/>
        </p:nvSpPr>
        <p:spPr>
          <a:xfrm>
            <a:off x="6371781" y="1954923"/>
            <a:ext cx="2281385" cy="2105555"/>
          </a:xfrm>
          <a:prstGeom prst="rect">
            <a:avLst/>
          </a:prstGeom>
        </p:spPr>
        <p:txBody>
          <a:bodyPr wrap="square" lIns="0" tIns="0" rIns="0" bIns="0" rtlCol="0">
            <a:noAutofit/>
          </a:bodyPr>
          <a:lstStyle/>
          <a:p>
            <a:pPr marL="0" indent="0">
              <a:buNone/>
            </a:pPr>
            <a:r>
              <a:rPr lang="en-US" sz="1400" b="1" dirty="0">
                <a:solidFill>
                  <a:srgbClr val="002E68"/>
                </a:solidFill>
              </a:rPr>
              <a:t>Royal Mail</a:t>
            </a:r>
          </a:p>
          <a:p>
            <a:pPr marL="0" indent="0">
              <a:buNone/>
            </a:pPr>
            <a:endParaRPr lang="en-US" sz="1200" b="1" dirty="0">
              <a:solidFill>
                <a:schemeClr val="tx2"/>
              </a:solidFill>
            </a:endParaRPr>
          </a:p>
          <a:p>
            <a:pPr marL="0" indent="0">
              <a:buNone/>
            </a:pPr>
            <a:r>
              <a:rPr lang="en-US" sz="1200" b="1" dirty="0">
                <a:solidFill>
                  <a:schemeClr val="tx2"/>
                </a:solidFill>
              </a:rPr>
              <a:t>The case</a:t>
            </a:r>
          </a:p>
          <a:p>
            <a:r>
              <a:rPr lang="en-US" sz="1200" dirty="0">
                <a:solidFill>
                  <a:schemeClr val="bg2"/>
                </a:solidFill>
              </a:rPr>
              <a:t>The UK's Royal Mail service was hit by </a:t>
            </a:r>
            <a:r>
              <a:rPr lang="en-US" sz="1200" dirty="0" err="1">
                <a:solidFill>
                  <a:schemeClr val="bg2"/>
                </a:solidFill>
              </a:rPr>
              <a:t>LockBit</a:t>
            </a:r>
            <a:r>
              <a:rPr lang="en-US" sz="1200" dirty="0">
                <a:solidFill>
                  <a:schemeClr val="bg2"/>
                </a:solidFill>
              </a:rPr>
              <a:t> ransomware, halting international parcel shipping. </a:t>
            </a:r>
          </a:p>
          <a:p>
            <a:endParaRPr lang="en-US" sz="1100" b="1" dirty="0">
              <a:solidFill>
                <a:schemeClr val="tx2"/>
              </a:solidFill>
            </a:endParaRPr>
          </a:p>
          <a:p>
            <a:r>
              <a:rPr lang="en-US" sz="1200" b="1" dirty="0">
                <a:solidFill>
                  <a:schemeClr val="tx2"/>
                </a:solidFill>
              </a:rPr>
              <a:t>The impact</a:t>
            </a:r>
          </a:p>
          <a:p>
            <a:r>
              <a:rPr lang="en-US" sz="1200" dirty="0">
                <a:solidFill>
                  <a:schemeClr val="bg2"/>
                </a:solidFill>
              </a:rPr>
              <a:t>Daily operations came to a standstill, affecting countless businesses and individuals reliant on postal services.</a:t>
            </a:r>
          </a:p>
          <a:p>
            <a:pPr marL="0" indent="0" algn="l">
              <a:buNone/>
            </a:pPr>
            <a:endParaRPr lang="ru-RU" sz="1200" dirty="0" err="1">
              <a:solidFill>
                <a:schemeClr val="bg2"/>
              </a:solidFill>
            </a:endParaRPr>
          </a:p>
        </p:txBody>
      </p:sp>
      <p:cxnSp>
        <p:nvCxnSpPr>
          <p:cNvPr id="27" name="Straight Connector 80">
            <a:extLst>
              <a:ext uri="{FF2B5EF4-FFF2-40B4-BE49-F238E27FC236}">
                <a16:creationId xmlns:a16="http://schemas.microsoft.com/office/drawing/2014/main" id="{4D992E47-1574-46B2-A8CC-283CE6B75C7A}"/>
              </a:ext>
            </a:extLst>
          </p:cNvPr>
          <p:cNvCxnSpPr>
            <a:cxnSpLocks/>
          </p:cNvCxnSpPr>
          <p:nvPr/>
        </p:nvCxnSpPr>
        <p:spPr>
          <a:xfrm>
            <a:off x="2824242" y="1689431"/>
            <a:ext cx="0" cy="1964827"/>
          </a:xfrm>
          <a:prstGeom prst="line">
            <a:avLst/>
          </a:prstGeom>
          <a:ln w="3175">
            <a:gradFill flip="none" rotWithShape="1">
              <a:gsLst>
                <a:gs pos="100000">
                  <a:schemeClr val="bg1"/>
                </a:gs>
                <a:gs pos="20000">
                  <a:schemeClr val="bg2">
                    <a:lumMod val="25000"/>
                    <a:lumOff val="75000"/>
                  </a:schemeClr>
                </a:gs>
                <a:gs pos="0">
                  <a:schemeClr val="accent1">
                    <a:lumMod val="5000"/>
                    <a:lumOff val="95000"/>
                  </a:schemeClr>
                </a:gs>
                <a:gs pos="80000">
                  <a:schemeClr val="bg2">
                    <a:lumMod val="25000"/>
                    <a:lumOff val="7500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28" name="Straight Connector 80">
            <a:extLst>
              <a:ext uri="{FF2B5EF4-FFF2-40B4-BE49-F238E27FC236}">
                <a16:creationId xmlns:a16="http://schemas.microsoft.com/office/drawing/2014/main" id="{4D992E47-1574-46B2-A8CC-283CE6B75C7A}"/>
              </a:ext>
            </a:extLst>
          </p:cNvPr>
          <p:cNvCxnSpPr>
            <a:cxnSpLocks/>
          </p:cNvCxnSpPr>
          <p:nvPr/>
        </p:nvCxnSpPr>
        <p:spPr>
          <a:xfrm>
            <a:off x="5883803" y="1747237"/>
            <a:ext cx="0" cy="1964827"/>
          </a:xfrm>
          <a:prstGeom prst="line">
            <a:avLst/>
          </a:prstGeom>
          <a:ln w="3175">
            <a:gradFill flip="none" rotWithShape="1">
              <a:gsLst>
                <a:gs pos="100000">
                  <a:schemeClr val="bg1"/>
                </a:gs>
                <a:gs pos="20000">
                  <a:schemeClr val="bg2">
                    <a:lumMod val="25000"/>
                    <a:lumOff val="75000"/>
                  </a:schemeClr>
                </a:gs>
                <a:gs pos="0">
                  <a:schemeClr val="accent1">
                    <a:lumMod val="5000"/>
                    <a:lumOff val="95000"/>
                  </a:schemeClr>
                </a:gs>
                <a:gs pos="80000">
                  <a:schemeClr val="bg2">
                    <a:lumMod val="25000"/>
                    <a:lumOff val="7500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AC35192-1EB1-A253-9D7C-385B075B343B}"/>
              </a:ext>
            </a:extLst>
          </p:cNvPr>
          <p:cNvPicPr>
            <a:picLocks noChangeAspect="1"/>
          </p:cNvPicPr>
          <p:nvPr/>
        </p:nvPicPr>
        <p:blipFill>
          <a:blip r:embed="rId4"/>
          <a:stretch>
            <a:fillRect/>
          </a:stretch>
        </p:blipFill>
        <p:spPr>
          <a:xfrm>
            <a:off x="390685" y="961800"/>
            <a:ext cx="1368076" cy="572289"/>
          </a:xfrm>
          <a:prstGeom prst="rect">
            <a:avLst/>
          </a:prstGeom>
        </p:spPr>
      </p:pic>
      <p:pic>
        <p:nvPicPr>
          <p:cNvPr id="8" name="Picture 7">
            <a:extLst>
              <a:ext uri="{FF2B5EF4-FFF2-40B4-BE49-F238E27FC236}">
                <a16:creationId xmlns:a16="http://schemas.microsoft.com/office/drawing/2014/main" id="{2207CEC7-FD83-284D-D190-EE59EF871788}"/>
              </a:ext>
            </a:extLst>
          </p:cNvPr>
          <p:cNvPicPr>
            <a:picLocks noChangeAspect="1"/>
          </p:cNvPicPr>
          <p:nvPr/>
        </p:nvPicPr>
        <p:blipFill>
          <a:blip r:embed="rId5"/>
          <a:stretch>
            <a:fillRect/>
          </a:stretch>
        </p:blipFill>
        <p:spPr>
          <a:xfrm>
            <a:off x="6842267" y="912198"/>
            <a:ext cx="1072896" cy="744644"/>
          </a:xfrm>
          <a:prstGeom prst="rect">
            <a:avLst/>
          </a:prstGeom>
        </p:spPr>
      </p:pic>
    </p:spTree>
    <p:extLst>
      <p:ext uri="{BB962C8B-B14F-4D97-AF65-F5344CB8AC3E}">
        <p14:creationId xmlns:p14="http://schemas.microsoft.com/office/powerpoint/2010/main" val="3335036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Рисунок 30" descr="Изображение выглядит как дно океана, ночное небо&#10;&#10;Автоматически созданное описание">
            <a:extLst>
              <a:ext uri="{FF2B5EF4-FFF2-40B4-BE49-F238E27FC236}">
                <a16:creationId xmlns:a16="http://schemas.microsoft.com/office/drawing/2014/main" id="{3696BCB1-FF45-479E-9DB8-F5EA8FC14C5F}"/>
              </a:ext>
            </a:extLst>
          </p:cNvPr>
          <p:cNvPicPr>
            <a:picLocks noGrp="1" noChangeAspect="1"/>
          </p:cNvPicPr>
          <p:nvPr>
            <p:ph type="pic" idx="1"/>
          </p:nvPr>
        </p:nvPicPr>
        <p:blipFill>
          <a:blip r:embed="rId3" cstate="print">
            <a:extLst>
              <a:ext uri="{28A0092B-C50C-407E-A947-70E740481C1C}">
                <a14:useLocalDpi xmlns:a14="http://schemas.microsoft.com/office/drawing/2010/main"/>
              </a:ext>
            </a:extLst>
          </a:blip>
          <a:srcRect/>
          <a:stretch>
            <a:fillRect/>
          </a:stretch>
        </p:blipFill>
        <p:spPr>
          <a:xfrm>
            <a:off x="4706688" y="237758"/>
            <a:ext cx="4186487" cy="4145316"/>
          </a:xfrm>
        </p:spPr>
      </p:pic>
      <p:sp>
        <p:nvSpPr>
          <p:cNvPr id="20" name="Заголовок 19">
            <a:extLst>
              <a:ext uri="{FF2B5EF4-FFF2-40B4-BE49-F238E27FC236}">
                <a16:creationId xmlns:a16="http://schemas.microsoft.com/office/drawing/2014/main" id="{0C14DBF2-66A9-4EA6-9E43-4A57A020FAD6}"/>
              </a:ext>
            </a:extLst>
          </p:cNvPr>
          <p:cNvSpPr>
            <a:spLocks noGrp="1"/>
          </p:cNvSpPr>
          <p:nvPr>
            <p:ph type="title"/>
          </p:nvPr>
        </p:nvSpPr>
        <p:spPr/>
        <p:txBody>
          <a:bodyPr/>
          <a:lstStyle/>
          <a:p>
            <a:r>
              <a:rPr lang="en-US" dirty="0"/>
              <a:t>The true cost</a:t>
            </a:r>
            <a:br>
              <a:rPr lang="ru-RU" dirty="0"/>
            </a:br>
            <a:r>
              <a:rPr lang="en-US" dirty="0"/>
              <a:t>of ransomware </a:t>
            </a:r>
            <a:endParaRPr lang="ru-RU" dirty="0"/>
          </a:p>
        </p:txBody>
      </p:sp>
      <p:sp>
        <p:nvSpPr>
          <p:cNvPr id="22" name="Текст 21">
            <a:extLst>
              <a:ext uri="{FF2B5EF4-FFF2-40B4-BE49-F238E27FC236}">
                <a16:creationId xmlns:a16="http://schemas.microsoft.com/office/drawing/2014/main" id="{E26C2BCF-F801-4AD4-8765-FF3047C58E61}"/>
              </a:ext>
            </a:extLst>
          </p:cNvPr>
          <p:cNvSpPr>
            <a:spLocks noGrp="1"/>
          </p:cNvSpPr>
          <p:nvPr>
            <p:ph type="body" sz="quarter" idx="12"/>
          </p:nvPr>
        </p:nvSpPr>
        <p:spPr/>
        <p:txBody>
          <a:bodyPr/>
          <a:lstStyle/>
          <a:p>
            <a:endParaRPr lang="ru-RU"/>
          </a:p>
        </p:txBody>
      </p:sp>
      <p:sp>
        <p:nvSpPr>
          <p:cNvPr id="23" name="Текст 22">
            <a:extLst>
              <a:ext uri="{FF2B5EF4-FFF2-40B4-BE49-F238E27FC236}">
                <a16:creationId xmlns:a16="http://schemas.microsoft.com/office/drawing/2014/main" id="{6CD56284-961C-46D5-8EA8-8AB01C287E38}"/>
              </a:ext>
            </a:extLst>
          </p:cNvPr>
          <p:cNvSpPr>
            <a:spLocks noGrp="1"/>
          </p:cNvSpPr>
          <p:nvPr>
            <p:ph type="body" sz="quarter" idx="13"/>
          </p:nvPr>
        </p:nvSpPr>
        <p:spPr/>
        <p:txBody>
          <a:bodyPr/>
          <a:lstStyle/>
          <a:p>
            <a:endParaRPr lang="ru-RU"/>
          </a:p>
        </p:txBody>
      </p:sp>
      <p:sp>
        <p:nvSpPr>
          <p:cNvPr id="24" name="Текст 23">
            <a:extLst>
              <a:ext uri="{FF2B5EF4-FFF2-40B4-BE49-F238E27FC236}">
                <a16:creationId xmlns:a16="http://schemas.microsoft.com/office/drawing/2014/main" id="{BE5A5819-0C75-4DB1-A085-4E347FE9CBB6}"/>
              </a:ext>
            </a:extLst>
          </p:cNvPr>
          <p:cNvSpPr>
            <a:spLocks noGrp="1"/>
          </p:cNvSpPr>
          <p:nvPr>
            <p:ph type="body" sz="quarter" idx="14"/>
          </p:nvPr>
        </p:nvSpPr>
        <p:spPr/>
        <p:txBody>
          <a:bodyPr/>
          <a:lstStyle/>
          <a:p>
            <a:endParaRPr lang="ru-RU"/>
          </a:p>
        </p:txBody>
      </p:sp>
      <p:sp>
        <p:nvSpPr>
          <p:cNvPr id="25" name="Текст 24">
            <a:extLst>
              <a:ext uri="{FF2B5EF4-FFF2-40B4-BE49-F238E27FC236}">
                <a16:creationId xmlns:a16="http://schemas.microsoft.com/office/drawing/2014/main" id="{AD9F52C8-B39F-4004-9641-D9C5EDFB982D}"/>
              </a:ext>
            </a:extLst>
          </p:cNvPr>
          <p:cNvSpPr>
            <a:spLocks noGrp="1"/>
          </p:cNvSpPr>
          <p:nvPr>
            <p:ph type="body" sz="quarter" idx="15"/>
          </p:nvPr>
        </p:nvSpPr>
        <p:spPr/>
        <p:txBody>
          <a:bodyPr/>
          <a:lstStyle/>
          <a:p>
            <a:endParaRPr lang="ru-RU"/>
          </a:p>
        </p:txBody>
      </p:sp>
      <p:sp>
        <p:nvSpPr>
          <p:cNvPr id="26" name="Текст 25">
            <a:extLst>
              <a:ext uri="{FF2B5EF4-FFF2-40B4-BE49-F238E27FC236}">
                <a16:creationId xmlns:a16="http://schemas.microsoft.com/office/drawing/2014/main" id="{FEAA6AB1-9713-4D2B-BD48-020899F2B3DA}"/>
              </a:ext>
            </a:extLst>
          </p:cNvPr>
          <p:cNvSpPr>
            <a:spLocks noGrp="1"/>
          </p:cNvSpPr>
          <p:nvPr>
            <p:ph type="body" sz="quarter" idx="16"/>
          </p:nvPr>
        </p:nvSpPr>
        <p:spPr/>
        <p:txBody>
          <a:bodyPr/>
          <a:lstStyle/>
          <a:p>
            <a:endParaRPr lang="ru-RU"/>
          </a:p>
        </p:txBody>
      </p:sp>
      <p:sp>
        <p:nvSpPr>
          <p:cNvPr id="27" name="Текст 26">
            <a:extLst>
              <a:ext uri="{FF2B5EF4-FFF2-40B4-BE49-F238E27FC236}">
                <a16:creationId xmlns:a16="http://schemas.microsoft.com/office/drawing/2014/main" id="{914CFA38-C7C4-4A96-B94C-4AF566D82D15}"/>
              </a:ext>
            </a:extLst>
          </p:cNvPr>
          <p:cNvSpPr>
            <a:spLocks noGrp="1"/>
          </p:cNvSpPr>
          <p:nvPr>
            <p:ph type="body" sz="quarter" idx="17"/>
          </p:nvPr>
        </p:nvSpPr>
        <p:spPr/>
        <p:txBody>
          <a:bodyPr/>
          <a:lstStyle/>
          <a:p>
            <a:endParaRPr lang="ru-RU"/>
          </a:p>
        </p:txBody>
      </p:sp>
      <p:sp>
        <p:nvSpPr>
          <p:cNvPr id="28" name="Текст 27">
            <a:extLst>
              <a:ext uri="{FF2B5EF4-FFF2-40B4-BE49-F238E27FC236}">
                <a16:creationId xmlns:a16="http://schemas.microsoft.com/office/drawing/2014/main" id="{CC4A216B-58EA-4C2E-AD0E-E46DC2EB9679}"/>
              </a:ext>
            </a:extLst>
          </p:cNvPr>
          <p:cNvSpPr>
            <a:spLocks noGrp="1"/>
          </p:cNvSpPr>
          <p:nvPr>
            <p:ph type="body" sz="quarter" idx="18"/>
          </p:nvPr>
        </p:nvSpPr>
        <p:spPr/>
        <p:txBody>
          <a:bodyPr/>
          <a:lstStyle/>
          <a:p>
            <a:endParaRPr lang="ru-RU"/>
          </a:p>
        </p:txBody>
      </p:sp>
      <p:sp>
        <p:nvSpPr>
          <p:cNvPr id="29" name="Объект 28">
            <a:extLst>
              <a:ext uri="{FF2B5EF4-FFF2-40B4-BE49-F238E27FC236}">
                <a16:creationId xmlns:a16="http://schemas.microsoft.com/office/drawing/2014/main" id="{0725E114-5830-4048-8B97-482E4B29A8FB}"/>
              </a:ext>
            </a:extLst>
          </p:cNvPr>
          <p:cNvSpPr>
            <a:spLocks noGrp="1"/>
          </p:cNvSpPr>
          <p:nvPr>
            <p:ph sz="quarter" idx="48"/>
          </p:nvPr>
        </p:nvSpPr>
        <p:spPr>
          <a:xfrm>
            <a:off x="256923" y="1085089"/>
            <a:ext cx="4449765" cy="3431350"/>
          </a:xfrm>
        </p:spPr>
        <p:txBody>
          <a:bodyPr/>
          <a:lstStyle/>
          <a:p>
            <a:pPr marL="0" indent="0">
              <a:buNone/>
            </a:pPr>
            <a:r>
              <a:rPr lang="en-US" sz="1400" b="1" dirty="0">
                <a:solidFill>
                  <a:schemeClr val="tx2"/>
                </a:solidFill>
                <a:latin typeface="+mj-lt"/>
              </a:rPr>
              <a:t>The impact of ransomware goes far beyond paying the actual ransom:</a:t>
            </a:r>
          </a:p>
          <a:p>
            <a:pPr>
              <a:spcBef>
                <a:spcPts val="400"/>
              </a:spcBef>
              <a:buFont typeface="Arial" panose="020B0604020202020204" pitchFamily="34" charset="0"/>
              <a:buChar char="•"/>
            </a:pPr>
            <a:r>
              <a:rPr lang="en-US" sz="1200" dirty="0"/>
              <a:t>Disrupted daily business operations</a:t>
            </a:r>
          </a:p>
          <a:p>
            <a:pPr>
              <a:spcBef>
                <a:spcPts val="400"/>
              </a:spcBef>
              <a:buFont typeface="Arial" panose="020B0604020202020204" pitchFamily="34" charset="0"/>
              <a:buChar char="•"/>
            </a:pPr>
            <a:r>
              <a:rPr lang="en-US" sz="1200" dirty="0"/>
              <a:t>Financial loss and recovery costs</a:t>
            </a:r>
          </a:p>
          <a:p>
            <a:pPr>
              <a:spcBef>
                <a:spcPts val="400"/>
              </a:spcBef>
              <a:buFont typeface="Arial" panose="020B0604020202020204" pitchFamily="34" charset="0"/>
              <a:buChar char="•"/>
            </a:pPr>
            <a:r>
              <a:rPr lang="en-US" sz="1200" dirty="0"/>
              <a:t>Data breaches and theft</a:t>
            </a:r>
          </a:p>
          <a:p>
            <a:pPr>
              <a:spcBef>
                <a:spcPts val="400"/>
              </a:spcBef>
              <a:buFont typeface="Arial" panose="020B0604020202020204" pitchFamily="34" charset="0"/>
              <a:buChar char="•"/>
            </a:pPr>
            <a:r>
              <a:rPr lang="en-US" sz="1200" dirty="0"/>
              <a:t>Damaged organizational reputation</a:t>
            </a:r>
          </a:p>
          <a:p>
            <a:pPr>
              <a:spcBef>
                <a:spcPts val="400"/>
              </a:spcBef>
              <a:buFont typeface="Arial" panose="020B0604020202020204" pitchFamily="34" charset="0"/>
              <a:buChar char="•"/>
            </a:pPr>
            <a:r>
              <a:rPr lang="en-US" sz="1200" dirty="0"/>
              <a:t>Legal and regulatory fines</a:t>
            </a:r>
          </a:p>
          <a:p>
            <a:pPr>
              <a:spcBef>
                <a:spcPts val="400"/>
              </a:spcBef>
              <a:buFont typeface="Arial" panose="020B0604020202020204" pitchFamily="34" charset="0"/>
              <a:buChar char="•"/>
            </a:pPr>
            <a:r>
              <a:rPr lang="en-US" sz="1200" dirty="0"/>
              <a:t>Increased cybersecurity insurance premiums</a:t>
            </a:r>
          </a:p>
          <a:p>
            <a:pPr>
              <a:spcBef>
                <a:spcPts val="400"/>
              </a:spcBef>
              <a:buFont typeface="Arial" panose="020B0604020202020204" pitchFamily="34" charset="0"/>
              <a:buChar char="•"/>
            </a:pPr>
            <a:r>
              <a:rPr lang="en-US" sz="1200" dirty="0"/>
              <a:t>Impacted customer trust and loyalty</a:t>
            </a:r>
          </a:p>
          <a:p>
            <a:pPr>
              <a:spcBef>
                <a:spcPts val="400"/>
              </a:spcBef>
              <a:buFont typeface="Arial" panose="020B0604020202020204" pitchFamily="34" charset="0"/>
              <a:buChar char="•"/>
            </a:pPr>
            <a:r>
              <a:rPr lang="en-US" sz="1200" dirty="0"/>
              <a:t>Delayed projects</a:t>
            </a:r>
          </a:p>
          <a:p>
            <a:pPr>
              <a:spcBef>
                <a:spcPts val="400"/>
              </a:spcBef>
              <a:buFont typeface="Arial" panose="020B0604020202020204" pitchFamily="34" charset="0"/>
              <a:buChar char="•"/>
            </a:pPr>
            <a:r>
              <a:rPr lang="en-US" sz="1200" dirty="0"/>
              <a:t>Lost intellectual property</a:t>
            </a:r>
          </a:p>
          <a:p>
            <a:pPr>
              <a:spcBef>
                <a:spcPts val="400"/>
              </a:spcBef>
              <a:buFont typeface="Arial" panose="020B0604020202020204" pitchFamily="34" charset="0"/>
              <a:buChar char="•"/>
            </a:pPr>
            <a:r>
              <a:rPr lang="en-US" sz="1200" dirty="0"/>
              <a:t>Layoffs due to financial strain</a:t>
            </a:r>
          </a:p>
          <a:p>
            <a:pPr>
              <a:spcBef>
                <a:spcPts val="400"/>
              </a:spcBef>
              <a:buFont typeface="Arial" panose="020B0604020202020204" pitchFamily="34" charset="0"/>
              <a:buChar char="•"/>
            </a:pPr>
            <a:r>
              <a:rPr lang="en-US" sz="1200" dirty="0"/>
              <a:t>Exposure to future attacks</a:t>
            </a:r>
          </a:p>
          <a:p>
            <a:pPr>
              <a:spcBef>
                <a:spcPts val="400"/>
              </a:spcBef>
              <a:buFont typeface="Arial" panose="020B0604020202020204" pitchFamily="34" charset="0"/>
              <a:buChar char="•"/>
            </a:pPr>
            <a:r>
              <a:rPr lang="en-US" sz="1200" b="1" dirty="0"/>
              <a:t>Double extortion </a:t>
            </a:r>
            <a:r>
              <a:rPr lang="en-US" sz="1200" dirty="0"/>
              <a:t>- the threat</a:t>
            </a:r>
            <a:r>
              <a:rPr lang="en-US" dirty="0"/>
              <a:t> </a:t>
            </a:r>
            <a:r>
              <a:rPr lang="en-US" sz="1200" dirty="0"/>
              <a:t>of stolen data being published online</a:t>
            </a:r>
          </a:p>
          <a:p>
            <a:pPr>
              <a:spcBef>
                <a:spcPts val="400"/>
              </a:spcBef>
              <a:buFont typeface="Arial" panose="020B0604020202020204" pitchFamily="34" charset="0"/>
              <a:buChar char="•"/>
            </a:pPr>
            <a:r>
              <a:rPr lang="en-US" sz="1200" b="1" dirty="0"/>
              <a:t>Triple extortion </a:t>
            </a:r>
            <a:r>
              <a:rPr lang="en-US" dirty="0"/>
              <a:t>- </a:t>
            </a:r>
            <a:r>
              <a:rPr lang="en-US" sz="1200" dirty="0"/>
              <a:t>ransom demands from clients </a:t>
            </a:r>
            <a:r>
              <a:rPr lang="en-US" dirty="0"/>
              <a:t>and</a:t>
            </a:r>
            <a:r>
              <a:rPr lang="en-US" sz="1200" dirty="0"/>
              <a:t> partners</a:t>
            </a:r>
          </a:p>
          <a:p>
            <a:pPr marL="0" indent="0">
              <a:buNone/>
            </a:pPr>
            <a:endParaRPr lang="ru-RU" dirty="0"/>
          </a:p>
        </p:txBody>
      </p:sp>
    </p:spTree>
    <p:extLst>
      <p:ext uri="{BB962C8B-B14F-4D97-AF65-F5344CB8AC3E}">
        <p14:creationId xmlns:p14="http://schemas.microsoft.com/office/powerpoint/2010/main" val="407915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7F32C39-E50F-48B0-A717-25AE5DEE2DD0}"/>
              </a:ext>
            </a:extLst>
          </p:cNvPr>
          <p:cNvSpPr>
            <a:spLocks noGrp="1"/>
          </p:cNvSpPr>
          <p:nvPr>
            <p:ph type="title"/>
          </p:nvPr>
        </p:nvSpPr>
        <p:spPr/>
        <p:txBody>
          <a:bodyPr/>
          <a:lstStyle/>
          <a:p>
            <a:r>
              <a:rPr lang="en-US" dirty="0">
                <a:solidFill>
                  <a:srgbClr val="002060"/>
                </a:solidFill>
              </a:rPr>
              <a:t>Cybersecurity solutions cannot stop every threat </a:t>
            </a:r>
            <a:br>
              <a:rPr lang="en-US" dirty="0">
                <a:solidFill>
                  <a:srgbClr val="0065DD"/>
                </a:solidFill>
              </a:rPr>
            </a:br>
            <a:endParaRPr lang="ru-RU" dirty="0"/>
          </a:p>
        </p:txBody>
      </p:sp>
      <p:sp>
        <p:nvSpPr>
          <p:cNvPr id="3" name="Текст 2">
            <a:extLst>
              <a:ext uri="{FF2B5EF4-FFF2-40B4-BE49-F238E27FC236}">
                <a16:creationId xmlns:a16="http://schemas.microsoft.com/office/drawing/2014/main" id="{F4C74251-00E4-4016-A307-754B05CC3A96}"/>
              </a:ext>
            </a:extLst>
          </p:cNvPr>
          <p:cNvSpPr>
            <a:spLocks noGrp="1"/>
          </p:cNvSpPr>
          <p:nvPr>
            <p:ph type="body" sz="quarter" idx="22"/>
          </p:nvPr>
        </p:nvSpPr>
        <p:spPr>
          <a:xfrm>
            <a:off x="250824" y="3201363"/>
            <a:ext cx="2870327" cy="288159"/>
          </a:xfrm>
        </p:spPr>
        <p:txBody>
          <a:bodyPr/>
          <a:lstStyle/>
          <a:p>
            <a:r>
              <a:rPr lang="en-US" sz="1600" b="1" dirty="0"/>
              <a:t>Security solutions can’t keep up </a:t>
            </a:r>
          </a:p>
          <a:p>
            <a:endParaRPr lang="ru-RU" dirty="0"/>
          </a:p>
        </p:txBody>
      </p:sp>
      <p:sp>
        <p:nvSpPr>
          <p:cNvPr id="5" name="Текст 4">
            <a:extLst>
              <a:ext uri="{FF2B5EF4-FFF2-40B4-BE49-F238E27FC236}">
                <a16:creationId xmlns:a16="http://schemas.microsoft.com/office/drawing/2014/main" id="{5B9FE9D2-0794-4D8C-BA07-52860949C7D2}"/>
              </a:ext>
            </a:extLst>
          </p:cNvPr>
          <p:cNvSpPr>
            <a:spLocks noGrp="1"/>
          </p:cNvSpPr>
          <p:nvPr>
            <p:ph type="body" sz="quarter" idx="31"/>
          </p:nvPr>
        </p:nvSpPr>
        <p:spPr>
          <a:xfrm>
            <a:off x="6157175" y="3201363"/>
            <a:ext cx="2736000" cy="288159"/>
          </a:xfrm>
        </p:spPr>
        <p:txBody>
          <a:bodyPr/>
          <a:lstStyle/>
          <a:p>
            <a:r>
              <a:rPr lang="en-US" dirty="0"/>
              <a:t>Lack of incident response plan </a:t>
            </a:r>
          </a:p>
          <a:p>
            <a:endParaRPr lang="ru-RU" dirty="0"/>
          </a:p>
        </p:txBody>
      </p:sp>
      <p:sp>
        <p:nvSpPr>
          <p:cNvPr id="4" name="Текст 3">
            <a:extLst>
              <a:ext uri="{FF2B5EF4-FFF2-40B4-BE49-F238E27FC236}">
                <a16:creationId xmlns:a16="http://schemas.microsoft.com/office/drawing/2014/main" id="{45489531-2C57-4D24-B1A6-4828C42D221F}"/>
              </a:ext>
            </a:extLst>
          </p:cNvPr>
          <p:cNvSpPr>
            <a:spLocks noGrp="1"/>
          </p:cNvSpPr>
          <p:nvPr>
            <p:ph type="body" sz="quarter" idx="27"/>
          </p:nvPr>
        </p:nvSpPr>
        <p:spPr>
          <a:xfrm>
            <a:off x="3204000" y="3201363"/>
            <a:ext cx="2736000" cy="288159"/>
          </a:xfrm>
        </p:spPr>
        <p:txBody>
          <a:bodyPr/>
          <a:lstStyle/>
          <a:p>
            <a:r>
              <a:rPr lang="en-US" sz="1600" b="1" dirty="0"/>
              <a:t>Human error will never go away</a:t>
            </a:r>
          </a:p>
          <a:p>
            <a:endParaRPr lang="ru-RU" dirty="0"/>
          </a:p>
        </p:txBody>
      </p:sp>
      <p:sp>
        <p:nvSpPr>
          <p:cNvPr id="7" name="Текст 6">
            <a:extLst>
              <a:ext uri="{FF2B5EF4-FFF2-40B4-BE49-F238E27FC236}">
                <a16:creationId xmlns:a16="http://schemas.microsoft.com/office/drawing/2014/main" id="{53DCDDDE-8113-4B36-94EC-14152663E708}"/>
              </a:ext>
            </a:extLst>
          </p:cNvPr>
          <p:cNvSpPr>
            <a:spLocks noGrp="1"/>
          </p:cNvSpPr>
          <p:nvPr>
            <p:ph type="body" sz="quarter" idx="12"/>
          </p:nvPr>
        </p:nvSpPr>
        <p:spPr/>
        <p:txBody>
          <a:bodyPr/>
          <a:lstStyle/>
          <a:p>
            <a:endParaRPr lang="ru-RU"/>
          </a:p>
        </p:txBody>
      </p:sp>
      <p:sp>
        <p:nvSpPr>
          <p:cNvPr id="8" name="Текст 7">
            <a:extLst>
              <a:ext uri="{FF2B5EF4-FFF2-40B4-BE49-F238E27FC236}">
                <a16:creationId xmlns:a16="http://schemas.microsoft.com/office/drawing/2014/main" id="{6CCB42BD-BEB4-4DA1-AD0E-485201EDEDFD}"/>
              </a:ext>
            </a:extLst>
          </p:cNvPr>
          <p:cNvSpPr>
            <a:spLocks noGrp="1"/>
          </p:cNvSpPr>
          <p:nvPr>
            <p:ph type="body" sz="quarter" idx="13"/>
          </p:nvPr>
        </p:nvSpPr>
        <p:spPr/>
        <p:txBody>
          <a:bodyPr/>
          <a:lstStyle/>
          <a:p>
            <a:endParaRPr lang="ru-RU" dirty="0"/>
          </a:p>
        </p:txBody>
      </p:sp>
      <p:sp>
        <p:nvSpPr>
          <p:cNvPr id="9" name="Текст 8">
            <a:extLst>
              <a:ext uri="{FF2B5EF4-FFF2-40B4-BE49-F238E27FC236}">
                <a16:creationId xmlns:a16="http://schemas.microsoft.com/office/drawing/2014/main" id="{15D9BE9B-818C-4D2A-8B18-1A749F5BE7E5}"/>
              </a:ext>
            </a:extLst>
          </p:cNvPr>
          <p:cNvSpPr>
            <a:spLocks noGrp="1"/>
          </p:cNvSpPr>
          <p:nvPr>
            <p:ph type="body" sz="quarter" idx="14"/>
          </p:nvPr>
        </p:nvSpPr>
        <p:spPr/>
        <p:txBody>
          <a:bodyPr/>
          <a:lstStyle/>
          <a:p>
            <a:endParaRPr lang="ru-RU"/>
          </a:p>
        </p:txBody>
      </p:sp>
      <p:sp>
        <p:nvSpPr>
          <p:cNvPr id="10" name="Текст 9">
            <a:extLst>
              <a:ext uri="{FF2B5EF4-FFF2-40B4-BE49-F238E27FC236}">
                <a16:creationId xmlns:a16="http://schemas.microsoft.com/office/drawing/2014/main" id="{5AC56C67-A06C-447E-81A9-E307E72CA287}"/>
              </a:ext>
            </a:extLst>
          </p:cNvPr>
          <p:cNvSpPr>
            <a:spLocks noGrp="1"/>
          </p:cNvSpPr>
          <p:nvPr>
            <p:ph type="body" sz="quarter" idx="15"/>
          </p:nvPr>
        </p:nvSpPr>
        <p:spPr/>
        <p:txBody>
          <a:bodyPr/>
          <a:lstStyle/>
          <a:p>
            <a:endParaRPr lang="ru-RU"/>
          </a:p>
        </p:txBody>
      </p:sp>
      <p:sp>
        <p:nvSpPr>
          <p:cNvPr id="11" name="Текст 10">
            <a:extLst>
              <a:ext uri="{FF2B5EF4-FFF2-40B4-BE49-F238E27FC236}">
                <a16:creationId xmlns:a16="http://schemas.microsoft.com/office/drawing/2014/main" id="{BB9B36A2-AFB2-4586-B325-5549EB7B96C6}"/>
              </a:ext>
            </a:extLst>
          </p:cNvPr>
          <p:cNvSpPr>
            <a:spLocks noGrp="1"/>
          </p:cNvSpPr>
          <p:nvPr>
            <p:ph type="body" sz="quarter" idx="16"/>
          </p:nvPr>
        </p:nvSpPr>
        <p:spPr/>
        <p:txBody>
          <a:bodyPr/>
          <a:lstStyle/>
          <a:p>
            <a:endParaRPr lang="ru-RU"/>
          </a:p>
        </p:txBody>
      </p:sp>
      <p:sp>
        <p:nvSpPr>
          <p:cNvPr id="12" name="Текст 11">
            <a:extLst>
              <a:ext uri="{FF2B5EF4-FFF2-40B4-BE49-F238E27FC236}">
                <a16:creationId xmlns:a16="http://schemas.microsoft.com/office/drawing/2014/main" id="{48AFAD28-CC8D-48C7-B1AA-C11CA03EA60B}"/>
              </a:ext>
            </a:extLst>
          </p:cNvPr>
          <p:cNvSpPr>
            <a:spLocks noGrp="1"/>
          </p:cNvSpPr>
          <p:nvPr>
            <p:ph type="body" sz="quarter" idx="17"/>
          </p:nvPr>
        </p:nvSpPr>
        <p:spPr/>
        <p:txBody>
          <a:bodyPr/>
          <a:lstStyle/>
          <a:p>
            <a:endParaRPr lang="ru-RU"/>
          </a:p>
        </p:txBody>
      </p:sp>
      <p:sp>
        <p:nvSpPr>
          <p:cNvPr id="13" name="Текст 12">
            <a:extLst>
              <a:ext uri="{FF2B5EF4-FFF2-40B4-BE49-F238E27FC236}">
                <a16:creationId xmlns:a16="http://schemas.microsoft.com/office/drawing/2014/main" id="{D1B86B49-012A-4A5D-AC35-390E94B18A12}"/>
              </a:ext>
            </a:extLst>
          </p:cNvPr>
          <p:cNvSpPr>
            <a:spLocks noGrp="1"/>
          </p:cNvSpPr>
          <p:nvPr>
            <p:ph type="body" sz="quarter" idx="18"/>
          </p:nvPr>
        </p:nvSpPr>
        <p:spPr/>
        <p:txBody>
          <a:bodyPr/>
          <a:lstStyle/>
          <a:p>
            <a:endParaRPr lang="ru-RU"/>
          </a:p>
        </p:txBody>
      </p:sp>
      <p:pic>
        <p:nvPicPr>
          <p:cNvPr id="24" name="Рисунок 23" descr="Изображение выглядит как клавиатура, внутренний, компьютер, электроника&#10;&#10;Автоматически созданное описание">
            <a:extLst>
              <a:ext uri="{FF2B5EF4-FFF2-40B4-BE49-F238E27FC236}">
                <a16:creationId xmlns:a16="http://schemas.microsoft.com/office/drawing/2014/main" id="{F0C153F7-718B-4A10-97B1-DB1FC50E7B05}"/>
              </a:ext>
            </a:extLst>
          </p:cNvPr>
          <p:cNvPicPr>
            <a:picLocks noGrp="1" noChangeAspect="1"/>
          </p:cNvPicPr>
          <p:nvPr>
            <p:ph type="pic" sz="quarter" idx="21"/>
          </p:nvPr>
        </p:nvPicPr>
        <p:blipFill rotWithShape="1">
          <a:blip r:embed="rId3" cstate="print">
            <a:extLst>
              <a:ext uri="{28A0092B-C50C-407E-A947-70E740481C1C}">
                <a14:useLocalDpi xmlns:a14="http://schemas.microsoft.com/office/drawing/2010/main"/>
              </a:ext>
            </a:extLst>
          </a:blip>
          <a:srcRect t="16741" b="16741"/>
          <a:stretch/>
        </p:blipFill>
        <p:spPr>
          <a:xfrm>
            <a:off x="250825" y="1923660"/>
            <a:ext cx="2736000" cy="1176774"/>
          </a:xfrm>
        </p:spPr>
      </p:pic>
      <p:pic>
        <p:nvPicPr>
          <p:cNvPr id="26" name="Рисунок 25" descr="Изображение выглядит как гидроид&#10;&#10;Автоматически созданное описание">
            <a:extLst>
              <a:ext uri="{FF2B5EF4-FFF2-40B4-BE49-F238E27FC236}">
                <a16:creationId xmlns:a16="http://schemas.microsoft.com/office/drawing/2014/main" id="{9E2122DC-DD01-404D-9923-0636AD76E1A4}"/>
              </a:ext>
            </a:extLst>
          </p:cNvPr>
          <p:cNvPicPr>
            <a:picLocks noGrp="1" noChangeAspect="1"/>
          </p:cNvPicPr>
          <p:nvPr>
            <p:ph type="pic" sz="quarter" idx="42"/>
          </p:nvPr>
        </p:nvPicPr>
        <p:blipFill rotWithShape="1">
          <a:blip r:embed="rId4" cstate="print">
            <a:extLst>
              <a:ext uri="{28A0092B-C50C-407E-A947-70E740481C1C}">
                <a14:useLocalDpi xmlns:a14="http://schemas.microsoft.com/office/drawing/2010/main"/>
              </a:ext>
            </a:extLst>
          </a:blip>
          <a:srcRect t="16805" b="16805"/>
          <a:stretch/>
        </p:blipFill>
        <p:spPr>
          <a:xfrm>
            <a:off x="3204000" y="1924427"/>
            <a:ext cx="2736000" cy="1176774"/>
          </a:xfrm>
        </p:spPr>
      </p:pic>
      <p:pic>
        <p:nvPicPr>
          <p:cNvPr id="22" name="Рисунок 21" descr="Изображение выглядит как текст, человек, ноутбук, внутренний&#10;&#10;Автоматически созданное описание">
            <a:extLst>
              <a:ext uri="{FF2B5EF4-FFF2-40B4-BE49-F238E27FC236}">
                <a16:creationId xmlns:a16="http://schemas.microsoft.com/office/drawing/2014/main" id="{1E3646E3-7D79-46D8-BB01-E0F912E5A14C}"/>
              </a:ext>
            </a:extLst>
          </p:cNvPr>
          <p:cNvPicPr>
            <a:picLocks noGrp="1" noChangeAspect="1"/>
          </p:cNvPicPr>
          <p:nvPr>
            <p:ph type="pic" sz="quarter" idx="43"/>
          </p:nvPr>
        </p:nvPicPr>
        <p:blipFill rotWithShape="1">
          <a:blip r:embed="rId5" cstate="print">
            <a:extLst>
              <a:ext uri="{28A0092B-C50C-407E-A947-70E740481C1C}">
                <a14:useLocalDpi xmlns:a14="http://schemas.microsoft.com/office/drawing/2010/main"/>
              </a:ext>
            </a:extLst>
          </a:blip>
          <a:srcRect t="16741" b="16741"/>
          <a:stretch/>
        </p:blipFill>
        <p:spPr>
          <a:xfrm>
            <a:off x="6157175" y="1925194"/>
            <a:ext cx="2736000" cy="1176774"/>
          </a:xfrm>
        </p:spPr>
      </p:pic>
      <p:sp>
        <p:nvSpPr>
          <p:cNvPr id="20" name="Text Placeholder 8">
            <a:extLst>
              <a:ext uri="{FF2B5EF4-FFF2-40B4-BE49-F238E27FC236}">
                <a16:creationId xmlns:a16="http://schemas.microsoft.com/office/drawing/2014/main" id="{3B091F74-90BB-48EC-88BD-7B07D56345B1}"/>
              </a:ext>
            </a:extLst>
          </p:cNvPr>
          <p:cNvSpPr txBox="1">
            <a:spLocks/>
          </p:cNvSpPr>
          <p:nvPr/>
        </p:nvSpPr>
        <p:spPr>
          <a:xfrm>
            <a:off x="203098" y="638227"/>
            <a:ext cx="8782203" cy="428434"/>
          </a:xfrm>
          <a:prstGeom prst="rect">
            <a:avLst/>
          </a:prstGeom>
          <a:solidFill>
            <a:schemeClr val="bg1"/>
          </a:solidFill>
          <a:ln>
            <a:noFill/>
          </a:ln>
        </p:spPr>
        <p:txBody>
          <a:bodyPr anchor="ctr"/>
          <a:lstStyle>
            <a:lvl1pPr marL="0" indent="0" algn="ctr" defTabSz="685800" rtl="0" eaLnBrk="1" latinLnBrk="0" hangingPunct="1">
              <a:lnSpc>
                <a:spcPct val="90000"/>
              </a:lnSpc>
              <a:spcBef>
                <a:spcPts val="750"/>
              </a:spcBef>
              <a:buFont typeface="Arial" panose="020B0604020202020204" pitchFamily="34" charset="0"/>
              <a:buNone/>
              <a:defRPr sz="800" b="0" kern="1200">
                <a:solidFill>
                  <a:schemeClr val="bg2"/>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b="1" kern="1200">
                <a:solidFill>
                  <a:schemeClr val="bg2">
                    <a:lumMod val="75000"/>
                    <a:lumOff val="25000"/>
                  </a:schemeClr>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b="1" kern="1200">
                <a:solidFill>
                  <a:schemeClr val="bg2">
                    <a:lumMod val="75000"/>
                    <a:lumOff val="25000"/>
                  </a:schemeClr>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1" kern="1200">
                <a:solidFill>
                  <a:schemeClr val="bg2">
                    <a:lumMod val="75000"/>
                    <a:lumOff val="25000"/>
                  </a:schemeClr>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1" kern="1200">
                <a:solidFill>
                  <a:schemeClr val="bg2">
                    <a:lumMod val="75000"/>
                    <a:lumOff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algn="l"/>
            <a:r>
              <a:rPr lang="en-US" altLang="en-US" sz="1800" dirty="0">
                <a:solidFill>
                  <a:schemeClr val="tx2"/>
                </a:solidFill>
                <a:latin typeface="+mj-lt"/>
              </a:rPr>
              <a:t>Today’s cyberthreats are more prevalent, more sophisticated and more destructive  </a:t>
            </a:r>
          </a:p>
        </p:txBody>
      </p:sp>
    </p:spTree>
    <p:extLst>
      <p:ext uri="{BB962C8B-B14F-4D97-AF65-F5344CB8AC3E}">
        <p14:creationId xmlns:p14="http://schemas.microsoft.com/office/powerpoint/2010/main" val="3221803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15">
            <a:extLst>
              <a:ext uri="{FF2B5EF4-FFF2-40B4-BE49-F238E27FC236}">
                <a16:creationId xmlns:a16="http://schemas.microsoft.com/office/drawing/2014/main" id="{1EFCDD58-AE73-46EE-96BA-A0CD5ADC0BC7}"/>
              </a:ext>
            </a:extLst>
          </p:cNvPr>
          <p:cNvSpPr>
            <a:spLocks noGrp="1"/>
          </p:cNvSpPr>
          <p:nvPr>
            <p:ph type="title"/>
          </p:nvPr>
        </p:nvSpPr>
        <p:spPr/>
        <p:txBody>
          <a:bodyPr/>
          <a:lstStyle/>
          <a:p>
            <a:r>
              <a:rPr lang="en-US" dirty="0"/>
              <a:t>What if your protection fails?</a:t>
            </a:r>
            <a:endParaRPr lang="ru-RU" dirty="0"/>
          </a:p>
        </p:txBody>
      </p:sp>
      <p:sp>
        <p:nvSpPr>
          <p:cNvPr id="3" name="Text Placeholder 2">
            <a:extLst>
              <a:ext uri="{FF2B5EF4-FFF2-40B4-BE49-F238E27FC236}">
                <a16:creationId xmlns:a16="http://schemas.microsoft.com/office/drawing/2014/main" id="{3289ADA3-5959-8301-ADE6-A8056518CA01}"/>
              </a:ext>
            </a:extLst>
          </p:cNvPr>
          <p:cNvSpPr>
            <a:spLocks noGrp="1"/>
          </p:cNvSpPr>
          <p:nvPr>
            <p:ph type="body" sz="quarter" idx="12"/>
          </p:nvPr>
        </p:nvSpPr>
        <p:spPr/>
        <p:txBody>
          <a:bodyPr/>
          <a:lstStyle/>
          <a:p>
            <a:endParaRPr lang="en-US"/>
          </a:p>
        </p:txBody>
      </p:sp>
      <p:sp>
        <p:nvSpPr>
          <p:cNvPr id="4" name="Text Placeholder 3">
            <a:extLst>
              <a:ext uri="{FF2B5EF4-FFF2-40B4-BE49-F238E27FC236}">
                <a16:creationId xmlns:a16="http://schemas.microsoft.com/office/drawing/2014/main" id="{F0E73453-96AA-1672-0128-E6C378F9157D}"/>
              </a:ext>
            </a:extLst>
          </p:cNvPr>
          <p:cNvSpPr>
            <a:spLocks noGrp="1"/>
          </p:cNvSpPr>
          <p:nvPr>
            <p:ph type="body" sz="quarter" idx="13"/>
          </p:nvPr>
        </p:nvSpPr>
        <p:spPr/>
        <p:txBody>
          <a:bodyPr/>
          <a:lstStyle/>
          <a:p>
            <a:endParaRPr lang="en-US"/>
          </a:p>
        </p:txBody>
      </p:sp>
      <p:sp>
        <p:nvSpPr>
          <p:cNvPr id="5" name="Text Placeholder 4">
            <a:extLst>
              <a:ext uri="{FF2B5EF4-FFF2-40B4-BE49-F238E27FC236}">
                <a16:creationId xmlns:a16="http://schemas.microsoft.com/office/drawing/2014/main" id="{74B25A49-3295-8062-EC86-C04E3602AFB6}"/>
              </a:ext>
            </a:extLst>
          </p:cNvPr>
          <p:cNvSpPr>
            <a:spLocks noGrp="1"/>
          </p:cNvSpPr>
          <p:nvPr>
            <p:ph type="body" sz="quarter" idx="15"/>
          </p:nvPr>
        </p:nvSpPr>
        <p:spPr/>
        <p:txBody>
          <a:bodyPr/>
          <a:lstStyle/>
          <a:p>
            <a:endParaRPr lang="en-US"/>
          </a:p>
        </p:txBody>
      </p:sp>
      <p:sp>
        <p:nvSpPr>
          <p:cNvPr id="6" name="Text Placeholder 5">
            <a:extLst>
              <a:ext uri="{FF2B5EF4-FFF2-40B4-BE49-F238E27FC236}">
                <a16:creationId xmlns:a16="http://schemas.microsoft.com/office/drawing/2014/main" id="{62CCBD28-FCBF-4040-DC37-513BBA862EE2}"/>
              </a:ext>
            </a:extLst>
          </p:cNvPr>
          <p:cNvSpPr>
            <a:spLocks noGrp="1"/>
          </p:cNvSpPr>
          <p:nvPr>
            <p:ph type="body" sz="quarter" idx="16"/>
          </p:nvPr>
        </p:nvSpPr>
        <p:spPr/>
        <p:txBody>
          <a:bodyPr/>
          <a:lstStyle/>
          <a:p>
            <a:endParaRPr lang="en-US"/>
          </a:p>
        </p:txBody>
      </p:sp>
      <p:sp>
        <p:nvSpPr>
          <p:cNvPr id="7" name="Text Placeholder 6">
            <a:extLst>
              <a:ext uri="{FF2B5EF4-FFF2-40B4-BE49-F238E27FC236}">
                <a16:creationId xmlns:a16="http://schemas.microsoft.com/office/drawing/2014/main" id="{8D1F937C-59A4-212A-B723-72D3F21452FA}"/>
              </a:ext>
            </a:extLst>
          </p:cNvPr>
          <p:cNvSpPr>
            <a:spLocks noGrp="1"/>
          </p:cNvSpPr>
          <p:nvPr>
            <p:ph type="body" sz="quarter" idx="20"/>
          </p:nvPr>
        </p:nvSpPr>
        <p:spPr/>
        <p:txBody>
          <a:bodyPr/>
          <a:lstStyle/>
          <a:p>
            <a:endParaRPr lang="en-US"/>
          </a:p>
        </p:txBody>
      </p:sp>
      <p:sp>
        <p:nvSpPr>
          <p:cNvPr id="8" name="Text Placeholder 7">
            <a:extLst>
              <a:ext uri="{FF2B5EF4-FFF2-40B4-BE49-F238E27FC236}">
                <a16:creationId xmlns:a16="http://schemas.microsoft.com/office/drawing/2014/main" id="{0154B679-4143-00B9-2551-C3D7AA90A6A0}"/>
              </a:ext>
            </a:extLst>
          </p:cNvPr>
          <p:cNvSpPr>
            <a:spLocks noGrp="1"/>
          </p:cNvSpPr>
          <p:nvPr>
            <p:ph type="body" sz="quarter" idx="28"/>
          </p:nvPr>
        </p:nvSpPr>
        <p:spPr/>
        <p:txBody>
          <a:bodyPr/>
          <a:lstStyle/>
          <a:p>
            <a:endParaRPr lang="en-US"/>
          </a:p>
        </p:txBody>
      </p:sp>
      <p:sp>
        <p:nvSpPr>
          <p:cNvPr id="9" name="Text Placeholder 8">
            <a:extLst>
              <a:ext uri="{FF2B5EF4-FFF2-40B4-BE49-F238E27FC236}">
                <a16:creationId xmlns:a16="http://schemas.microsoft.com/office/drawing/2014/main" id="{BBB45496-847D-C224-05F6-E0E9852C1217}"/>
              </a:ext>
            </a:extLst>
          </p:cNvPr>
          <p:cNvSpPr>
            <a:spLocks noGrp="1"/>
          </p:cNvSpPr>
          <p:nvPr>
            <p:ph type="body" sz="quarter" idx="29"/>
          </p:nvPr>
        </p:nvSpPr>
        <p:spPr/>
        <p:txBody>
          <a:bodyPr/>
          <a:lstStyle/>
          <a:p>
            <a:endParaRPr lang="en-US"/>
          </a:p>
        </p:txBody>
      </p:sp>
      <p:sp>
        <p:nvSpPr>
          <p:cNvPr id="10" name="Text Placeholder 9">
            <a:extLst>
              <a:ext uri="{FF2B5EF4-FFF2-40B4-BE49-F238E27FC236}">
                <a16:creationId xmlns:a16="http://schemas.microsoft.com/office/drawing/2014/main" id="{4ED1C14A-5348-DE7C-059E-5993E243BE64}"/>
              </a:ext>
            </a:extLst>
          </p:cNvPr>
          <p:cNvSpPr>
            <a:spLocks noGrp="1"/>
          </p:cNvSpPr>
          <p:nvPr>
            <p:ph type="body" sz="quarter" idx="30"/>
          </p:nvPr>
        </p:nvSpPr>
        <p:spPr/>
        <p:txBody>
          <a:bodyPr/>
          <a:lstStyle/>
          <a:p>
            <a:endParaRPr lang="en-US"/>
          </a:p>
        </p:txBody>
      </p:sp>
      <p:sp>
        <p:nvSpPr>
          <p:cNvPr id="11" name="Text Placeholder 10">
            <a:extLst>
              <a:ext uri="{FF2B5EF4-FFF2-40B4-BE49-F238E27FC236}">
                <a16:creationId xmlns:a16="http://schemas.microsoft.com/office/drawing/2014/main" id="{34D21964-4D9D-C8E2-0099-1F1001510B2D}"/>
              </a:ext>
            </a:extLst>
          </p:cNvPr>
          <p:cNvSpPr>
            <a:spLocks noGrp="1"/>
          </p:cNvSpPr>
          <p:nvPr>
            <p:ph type="body" sz="quarter" idx="31"/>
          </p:nvPr>
        </p:nvSpPr>
        <p:spPr/>
        <p:txBody>
          <a:bodyPr/>
          <a:lstStyle/>
          <a:p>
            <a:endParaRPr lang="en-US"/>
          </a:p>
        </p:txBody>
      </p:sp>
    </p:spTree>
    <p:extLst>
      <p:ext uri="{BB962C8B-B14F-4D97-AF65-F5344CB8AC3E}">
        <p14:creationId xmlns:p14="http://schemas.microsoft.com/office/powerpoint/2010/main" val="898737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0">
            <a:extLst>
              <a:ext uri="{FF2B5EF4-FFF2-40B4-BE49-F238E27FC236}">
                <a16:creationId xmlns:a16="http://schemas.microsoft.com/office/drawing/2014/main" id="{1AF49B81-2BE1-4E27-A4B9-8E6B593A2D57}"/>
              </a:ext>
            </a:extLst>
          </p:cNvPr>
          <p:cNvSpPr>
            <a:spLocks noGrp="1"/>
          </p:cNvSpPr>
          <p:nvPr>
            <p:ph type="title"/>
          </p:nvPr>
        </p:nvSpPr>
        <p:spPr/>
        <p:txBody>
          <a:bodyPr/>
          <a:lstStyle/>
          <a:p>
            <a:r>
              <a:rPr lang="en-US" dirty="0"/>
              <a:t>You need a last line of defense against ransomware </a:t>
            </a:r>
            <a:endParaRPr lang="ru-RU" dirty="0"/>
          </a:p>
        </p:txBody>
      </p:sp>
      <p:sp>
        <p:nvSpPr>
          <p:cNvPr id="24" name="Текст 2">
            <a:extLst>
              <a:ext uri="{FF2B5EF4-FFF2-40B4-BE49-F238E27FC236}">
                <a16:creationId xmlns:a16="http://schemas.microsoft.com/office/drawing/2014/main" id="{DD535369-3555-4C11-BBC3-6C122BCF1431}"/>
              </a:ext>
            </a:extLst>
          </p:cNvPr>
          <p:cNvSpPr>
            <a:spLocks noGrp="1"/>
          </p:cNvSpPr>
          <p:nvPr>
            <p:ph type="body" sz="quarter" idx="22"/>
          </p:nvPr>
        </p:nvSpPr>
        <p:spPr>
          <a:xfrm>
            <a:off x="250825" y="2856244"/>
            <a:ext cx="2736000" cy="553117"/>
          </a:xfrm>
        </p:spPr>
        <p:txBody>
          <a:bodyPr/>
          <a:lstStyle/>
          <a:p>
            <a:r>
              <a:rPr lang="en-US" sz="1600" b="1" dirty="0"/>
              <a:t>Rapid recovery</a:t>
            </a:r>
            <a:br>
              <a:rPr lang="ru-RU" sz="1600" b="1" dirty="0"/>
            </a:br>
            <a:r>
              <a:rPr lang="en-US" sz="1600" b="1" dirty="0"/>
              <a:t>from advanced threats</a:t>
            </a:r>
          </a:p>
          <a:p>
            <a:endParaRPr lang="ru-RU" dirty="0"/>
          </a:p>
        </p:txBody>
      </p:sp>
      <p:sp>
        <p:nvSpPr>
          <p:cNvPr id="29" name="Текст 4">
            <a:extLst>
              <a:ext uri="{FF2B5EF4-FFF2-40B4-BE49-F238E27FC236}">
                <a16:creationId xmlns:a16="http://schemas.microsoft.com/office/drawing/2014/main" id="{4D28539B-C513-419E-B578-5528228ED0E0}"/>
              </a:ext>
            </a:extLst>
          </p:cNvPr>
          <p:cNvSpPr>
            <a:spLocks noGrp="1"/>
          </p:cNvSpPr>
          <p:nvPr>
            <p:ph type="body" sz="quarter" idx="31"/>
          </p:nvPr>
        </p:nvSpPr>
        <p:spPr>
          <a:xfrm>
            <a:off x="6157175" y="2856244"/>
            <a:ext cx="2736000" cy="553117"/>
          </a:xfrm>
        </p:spPr>
        <p:txBody>
          <a:bodyPr/>
          <a:lstStyle/>
          <a:p>
            <a:r>
              <a:rPr lang="en-US" sz="1600" b="1" dirty="0"/>
              <a:t>Minimal disruption</a:t>
            </a:r>
            <a:br>
              <a:rPr lang="ru-RU" sz="1600" b="1" dirty="0"/>
            </a:br>
            <a:r>
              <a:rPr lang="en-US" sz="1600" b="1" dirty="0"/>
              <a:t>to the users </a:t>
            </a:r>
            <a:endParaRPr lang="ru-RU" dirty="0"/>
          </a:p>
        </p:txBody>
      </p:sp>
      <p:sp>
        <p:nvSpPr>
          <p:cNvPr id="25" name="Текст 3">
            <a:extLst>
              <a:ext uri="{FF2B5EF4-FFF2-40B4-BE49-F238E27FC236}">
                <a16:creationId xmlns:a16="http://schemas.microsoft.com/office/drawing/2014/main" id="{95390C63-C3DF-4387-87A5-6858B188866E}"/>
              </a:ext>
            </a:extLst>
          </p:cNvPr>
          <p:cNvSpPr>
            <a:spLocks noGrp="1"/>
          </p:cNvSpPr>
          <p:nvPr>
            <p:ph type="body" sz="quarter" idx="27"/>
          </p:nvPr>
        </p:nvSpPr>
        <p:spPr>
          <a:xfrm>
            <a:off x="3204000" y="2856244"/>
            <a:ext cx="2736000" cy="553117"/>
          </a:xfrm>
        </p:spPr>
        <p:txBody>
          <a:bodyPr/>
          <a:lstStyle/>
          <a:p>
            <a:r>
              <a:rPr lang="en-US" sz="1600" b="1" dirty="0"/>
              <a:t>Near-zero</a:t>
            </a:r>
            <a:br>
              <a:rPr lang="en-US" sz="1600" b="1" dirty="0"/>
            </a:br>
            <a:r>
              <a:rPr lang="en-US" sz="1600" b="1" dirty="0"/>
              <a:t>business interruption</a:t>
            </a:r>
            <a:endParaRPr lang="ru-RU" dirty="0"/>
          </a:p>
        </p:txBody>
      </p:sp>
      <p:sp>
        <p:nvSpPr>
          <p:cNvPr id="12" name="Текст 11">
            <a:extLst>
              <a:ext uri="{FF2B5EF4-FFF2-40B4-BE49-F238E27FC236}">
                <a16:creationId xmlns:a16="http://schemas.microsoft.com/office/drawing/2014/main" id="{25ABFB61-30B9-4CAB-95FC-BBEBD5DEF3C3}"/>
              </a:ext>
            </a:extLst>
          </p:cNvPr>
          <p:cNvSpPr>
            <a:spLocks noGrp="1"/>
          </p:cNvSpPr>
          <p:nvPr>
            <p:ph type="body" sz="quarter" idx="12"/>
          </p:nvPr>
        </p:nvSpPr>
        <p:spPr/>
        <p:txBody>
          <a:bodyPr/>
          <a:lstStyle/>
          <a:p>
            <a:endParaRPr lang="ru-RU"/>
          </a:p>
        </p:txBody>
      </p:sp>
      <p:sp>
        <p:nvSpPr>
          <p:cNvPr id="13" name="Текст 12">
            <a:extLst>
              <a:ext uri="{FF2B5EF4-FFF2-40B4-BE49-F238E27FC236}">
                <a16:creationId xmlns:a16="http://schemas.microsoft.com/office/drawing/2014/main" id="{5814805B-C444-44CD-80AB-BCD6E5564B12}"/>
              </a:ext>
            </a:extLst>
          </p:cNvPr>
          <p:cNvSpPr>
            <a:spLocks noGrp="1"/>
          </p:cNvSpPr>
          <p:nvPr>
            <p:ph type="body" sz="quarter" idx="13"/>
          </p:nvPr>
        </p:nvSpPr>
        <p:spPr/>
        <p:txBody>
          <a:bodyPr/>
          <a:lstStyle/>
          <a:p>
            <a:endParaRPr lang="ru-RU"/>
          </a:p>
        </p:txBody>
      </p:sp>
      <p:sp>
        <p:nvSpPr>
          <p:cNvPr id="14" name="Текст 13">
            <a:extLst>
              <a:ext uri="{FF2B5EF4-FFF2-40B4-BE49-F238E27FC236}">
                <a16:creationId xmlns:a16="http://schemas.microsoft.com/office/drawing/2014/main" id="{9F23C6B2-5844-4707-B555-88C7D4BD1782}"/>
              </a:ext>
            </a:extLst>
          </p:cNvPr>
          <p:cNvSpPr>
            <a:spLocks noGrp="1"/>
          </p:cNvSpPr>
          <p:nvPr>
            <p:ph type="body" sz="quarter" idx="14"/>
          </p:nvPr>
        </p:nvSpPr>
        <p:spPr/>
        <p:txBody>
          <a:bodyPr/>
          <a:lstStyle/>
          <a:p>
            <a:endParaRPr lang="ru-RU"/>
          </a:p>
        </p:txBody>
      </p:sp>
      <p:sp>
        <p:nvSpPr>
          <p:cNvPr id="15" name="Текст 14">
            <a:extLst>
              <a:ext uri="{FF2B5EF4-FFF2-40B4-BE49-F238E27FC236}">
                <a16:creationId xmlns:a16="http://schemas.microsoft.com/office/drawing/2014/main" id="{4DBF5B0B-6C00-48D4-8BA3-87E9F92D6A8C}"/>
              </a:ext>
            </a:extLst>
          </p:cNvPr>
          <p:cNvSpPr>
            <a:spLocks noGrp="1"/>
          </p:cNvSpPr>
          <p:nvPr>
            <p:ph type="body" sz="quarter" idx="15"/>
          </p:nvPr>
        </p:nvSpPr>
        <p:spPr/>
        <p:txBody>
          <a:bodyPr/>
          <a:lstStyle/>
          <a:p>
            <a:endParaRPr lang="ru-RU"/>
          </a:p>
        </p:txBody>
      </p:sp>
      <p:sp>
        <p:nvSpPr>
          <p:cNvPr id="16" name="Текст 15">
            <a:extLst>
              <a:ext uri="{FF2B5EF4-FFF2-40B4-BE49-F238E27FC236}">
                <a16:creationId xmlns:a16="http://schemas.microsoft.com/office/drawing/2014/main" id="{82CA8A13-FB16-436D-86CA-BF1C97C53E52}"/>
              </a:ext>
            </a:extLst>
          </p:cNvPr>
          <p:cNvSpPr>
            <a:spLocks noGrp="1"/>
          </p:cNvSpPr>
          <p:nvPr>
            <p:ph type="body" sz="quarter" idx="16"/>
          </p:nvPr>
        </p:nvSpPr>
        <p:spPr/>
        <p:txBody>
          <a:bodyPr/>
          <a:lstStyle/>
          <a:p>
            <a:endParaRPr lang="ru-RU"/>
          </a:p>
        </p:txBody>
      </p:sp>
      <p:sp>
        <p:nvSpPr>
          <p:cNvPr id="17" name="Текст 16">
            <a:extLst>
              <a:ext uri="{FF2B5EF4-FFF2-40B4-BE49-F238E27FC236}">
                <a16:creationId xmlns:a16="http://schemas.microsoft.com/office/drawing/2014/main" id="{A183A024-FBE5-46B3-AB5A-E12FB18DDC10}"/>
              </a:ext>
            </a:extLst>
          </p:cNvPr>
          <p:cNvSpPr>
            <a:spLocks noGrp="1"/>
          </p:cNvSpPr>
          <p:nvPr>
            <p:ph type="body" sz="quarter" idx="17"/>
          </p:nvPr>
        </p:nvSpPr>
        <p:spPr/>
        <p:txBody>
          <a:bodyPr/>
          <a:lstStyle/>
          <a:p>
            <a:endParaRPr lang="ru-RU"/>
          </a:p>
        </p:txBody>
      </p:sp>
      <p:sp>
        <p:nvSpPr>
          <p:cNvPr id="18" name="Текст 17">
            <a:extLst>
              <a:ext uri="{FF2B5EF4-FFF2-40B4-BE49-F238E27FC236}">
                <a16:creationId xmlns:a16="http://schemas.microsoft.com/office/drawing/2014/main" id="{38A24879-AA9E-48A5-AA45-A8CD3317E05F}"/>
              </a:ext>
            </a:extLst>
          </p:cNvPr>
          <p:cNvSpPr>
            <a:spLocks noGrp="1"/>
          </p:cNvSpPr>
          <p:nvPr>
            <p:ph type="body" sz="quarter" idx="18"/>
          </p:nvPr>
        </p:nvSpPr>
        <p:spPr/>
        <p:txBody>
          <a:bodyPr/>
          <a:lstStyle/>
          <a:p>
            <a:endParaRPr lang="ru-RU"/>
          </a:p>
        </p:txBody>
      </p:sp>
      <p:pic>
        <p:nvPicPr>
          <p:cNvPr id="41" name="Рисунок 40">
            <a:extLst>
              <a:ext uri="{FF2B5EF4-FFF2-40B4-BE49-F238E27FC236}">
                <a16:creationId xmlns:a16="http://schemas.microsoft.com/office/drawing/2014/main" id="{C433523D-FB89-453F-A9DC-5282A06152DF}"/>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t="16769" b="16769"/>
          <a:stretch/>
        </p:blipFill>
        <p:spPr>
          <a:xfrm>
            <a:off x="250825" y="1612764"/>
            <a:ext cx="2736000" cy="1176774"/>
          </a:xfrm>
        </p:spPr>
      </p:pic>
      <p:pic>
        <p:nvPicPr>
          <p:cNvPr id="42" name="Рисунок 41">
            <a:extLst>
              <a:ext uri="{FF2B5EF4-FFF2-40B4-BE49-F238E27FC236}">
                <a16:creationId xmlns:a16="http://schemas.microsoft.com/office/drawing/2014/main" id="{E7B421F1-7216-4A1A-9757-889A028E48D2}"/>
              </a:ext>
            </a:extLst>
          </p:cNvPr>
          <p:cNvPicPr>
            <a:picLocks noGrp="1" noChangeAspect="1"/>
          </p:cNvPicPr>
          <p:nvPr>
            <p:ph type="pic" sz="quarter" idx="42"/>
          </p:nvPr>
        </p:nvPicPr>
        <p:blipFill>
          <a:blip r:embed="rId4" cstate="print">
            <a:extLst>
              <a:ext uri="{28A0092B-C50C-407E-A947-70E740481C1C}">
                <a14:useLocalDpi xmlns:a14="http://schemas.microsoft.com/office/drawing/2010/main"/>
              </a:ext>
            </a:extLst>
          </a:blip>
          <a:srcRect t="16755" b="16755"/>
          <a:stretch/>
        </p:blipFill>
        <p:spPr>
          <a:xfrm>
            <a:off x="3204000" y="1613531"/>
            <a:ext cx="2736000" cy="1176774"/>
          </a:xfrm>
        </p:spPr>
      </p:pic>
      <p:pic>
        <p:nvPicPr>
          <p:cNvPr id="43" name="Рисунок 42">
            <a:extLst>
              <a:ext uri="{FF2B5EF4-FFF2-40B4-BE49-F238E27FC236}">
                <a16:creationId xmlns:a16="http://schemas.microsoft.com/office/drawing/2014/main" id="{18A5DCDE-5511-4D13-9C23-E356C19E23E0}"/>
              </a:ext>
            </a:extLst>
          </p:cNvPr>
          <p:cNvPicPr>
            <a:picLocks noGrp="1" noChangeAspect="1"/>
          </p:cNvPicPr>
          <p:nvPr>
            <p:ph type="pic" sz="quarter" idx="43"/>
          </p:nvPr>
        </p:nvPicPr>
        <p:blipFill>
          <a:blip r:embed="rId5" cstate="print">
            <a:extLst>
              <a:ext uri="{28A0092B-C50C-407E-A947-70E740481C1C}">
                <a14:useLocalDpi xmlns:a14="http://schemas.microsoft.com/office/drawing/2010/main"/>
              </a:ext>
            </a:extLst>
          </a:blip>
          <a:srcRect t="16741" b="16741"/>
          <a:stretch/>
        </p:blipFill>
        <p:spPr>
          <a:xfrm>
            <a:off x="6157175" y="1614298"/>
            <a:ext cx="2736000" cy="1176774"/>
          </a:xfrm>
        </p:spPr>
      </p:pic>
      <p:sp>
        <p:nvSpPr>
          <p:cNvPr id="2" name="TextBox 1">
            <a:extLst>
              <a:ext uri="{FF2B5EF4-FFF2-40B4-BE49-F238E27FC236}">
                <a16:creationId xmlns:a16="http://schemas.microsoft.com/office/drawing/2014/main" id="{295D5111-E5C3-6EB7-D887-F0FB3FEB9328}"/>
              </a:ext>
            </a:extLst>
          </p:cNvPr>
          <p:cNvSpPr txBox="1"/>
          <p:nvPr/>
        </p:nvSpPr>
        <p:spPr>
          <a:xfrm>
            <a:off x="630936" y="3959075"/>
            <a:ext cx="7882128" cy="553118"/>
          </a:xfrm>
          <a:prstGeom prst="rect">
            <a:avLst/>
          </a:prstGeom>
        </p:spPr>
        <p:txBody>
          <a:bodyPr lIns="0" tIns="0" rIns="0" bIns="0">
            <a:noAutofit/>
          </a:bodyPr>
          <a:lstStyle>
            <a:lvl1pPr indent="0" defTabSz="685800">
              <a:lnSpc>
                <a:spcPct val="100000"/>
              </a:lnSpc>
              <a:spcBef>
                <a:spcPts val="600"/>
              </a:spcBef>
              <a:buFont typeface="Arial" panose="020B0604020202020204" pitchFamily="34" charset="0"/>
              <a:buNone/>
              <a:defRPr lang="en-US" sz="1600" b="1" dirty="0">
                <a:solidFill>
                  <a:schemeClr val="bg2"/>
                </a:solidFill>
                <a:latin typeface="+mj-lt"/>
              </a:defRPr>
            </a:lvl1pPr>
            <a:lvl2pPr marL="342900" indent="0" defTabSz="685800">
              <a:lnSpc>
                <a:spcPct val="90000"/>
              </a:lnSpc>
              <a:spcBef>
                <a:spcPts val="375"/>
              </a:spcBef>
              <a:buFont typeface="Arial" panose="020B0604020202020204" pitchFamily="34" charset="0"/>
              <a:buNone/>
            </a:lvl2pPr>
            <a:lvl3pPr marL="685800" indent="0" defTabSz="685800">
              <a:lnSpc>
                <a:spcPct val="90000"/>
              </a:lnSpc>
              <a:spcBef>
                <a:spcPts val="375"/>
              </a:spcBef>
              <a:buFont typeface="Arial" panose="020B0604020202020204" pitchFamily="34" charset="0"/>
              <a:buNone/>
              <a:defRPr sz="1500"/>
            </a:lvl3pPr>
            <a:lvl4pPr marL="1028700" indent="0" defTabSz="685800">
              <a:lnSpc>
                <a:spcPct val="90000"/>
              </a:lnSpc>
              <a:spcBef>
                <a:spcPts val="375"/>
              </a:spcBef>
              <a:buFont typeface="Arial" panose="020B0604020202020204" pitchFamily="34" charset="0"/>
              <a:buNone/>
              <a:defRPr sz="1200"/>
            </a:lvl4pPr>
            <a:lvl5pPr marL="1371600" indent="0" defTabSz="685800">
              <a:lnSpc>
                <a:spcPct val="90000"/>
              </a:lnSpc>
              <a:spcBef>
                <a:spcPts val="375"/>
              </a:spcBef>
              <a:buFont typeface="Arial" panose="020B0604020202020204" pitchFamily="34" charset="0"/>
              <a:buNone/>
              <a:defRPr sz="1200"/>
            </a:lvl5pPr>
            <a:lvl6pPr marL="1885950" indent="-171450" defTabSz="685800">
              <a:lnSpc>
                <a:spcPct val="90000"/>
              </a:lnSpc>
              <a:spcBef>
                <a:spcPts val="375"/>
              </a:spcBef>
              <a:buFont typeface="Arial" panose="020B0604020202020204" pitchFamily="34" charset="0"/>
              <a:buChar char="•"/>
              <a:defRPr sz="1200"/>
            </a:lvl6pPr>
            <a:lvl7pPr marL="2228850" indent="-171450" defTabSz="685800">
              <a:lnSpc>
                <a:spcPct val="90000"/>
              </a:lnSpc>
              <a:spcBef>
                <a:spcPts val="375"/>
              </a:spcBef>
              <a:buFont typeface="Arial" panose="020B0604020202020204" pitchFamily="34" charset="0"/>
              <a:buChar char="•"/>
              <a:defRPr sz="1200"/>
            </a:lvl7pPr>
            <a:lvl8pPr marL="2571750" indent="-171450" defTabSz="685800">
              <a:lnSpc>
                <a:spcPct val="90000"/>
              </a:lnSpc>
              <a:spcBef>
                <a:spcPts val="375"/>
              </a:spcBef>
              <a:buFont typeface="Arial" panose="020B0604020202020204" pitchFamily="34" charset="0"/>
              <a:buChar char="•"/>
              <a:defRPr sz="1200"/>
            </a:lvl8pPr>
            <a:lvl9pPr marL="2914650" indent="-171450" defTabSz="685800">
              <a:lnSpc>
                <a:spcPct val="90000"/>
              </a:lnSpc>
              <a:spcBef>
                <a:spcPts val="375"/>
              </a:spcBef>
              <a:buFont typeface="Arial" panose="020B0604020202020204" pitchFamily="34" charset="0"/>
              <a:buChar char="•"/>
              <a:defRPr sz="1200"/>
            </a:lvl9pPr>
          </a:lstStyle>
          <a:p>
            <a:pPr algn="ctr"/>
            <a:r>
              <a:rPr lang="en-US" sz="1400" b="0" dirty="0"/>
              <a:t>Acronis safeguards workstations and servers from any incidents that can render them non-bootable, including not only ransomware but also issues like human error or failures caused by third-party software.</a:t>
            </a:r>
          </a:p>
        </p:txBody>
      </p:sp>
    </p:spTree>
    <p:extLst>
      <p:ext uri="{BB962C8B-B14F-4D97-AF65-F5344CB8AC3E}">
        <p14:creationId xmlns:p14="http://schemas.microsoft.com/office/powerpoint/2010/main" val="72390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557345-2584-4B29-86D9-75161AFCB388}"/>
              </a:ext>
            </a:extLst>
          </p:cNvPr>
          <p:cNvSpPr>
            <a:spLocks noGrp="1"/>
          </p:cNvSpPr>
          <p:nvPr>
            <p:ph type="title"/>
          </p:nvPr>
        </p:nvSpPr>
        <p:spPr/>
        <p:txBody>
          <a:bodyPr/>
          <a:lstStyle/>
          <a:p>
            <a:r>
              <a:rPr lang="en-US" dirty="0"/>
              <a:t>Recover faster and easier with Acronis’</a:t>
            </a:r>
            <a:br>
              <a:rPr lang="ru-RU" dirty="0"/>
            </a:br>
            <a:r>
              <a:rPr lang="bg-BG" dirty="0"/>
              <a:t>O</a:t>
            </a:r>
            <a:r>
              <a:rPr lang="en-US" dirty="0"/>
              <a:t>n</a:t>
            </a:r>
            <a:r>
              <a:rPr lang="bg-BG" dirty="0"/>
              <a:t>e</a:t>
            </a:r>
            <a:r>
              <a:rPr lang="en-US" dirty="0"/>
              <a:t>-c</a:t>
            </a:r>
            <a:r>
              <a:rPr lang="bg-BG" dirty="0"/>
              <a:t>l</a:t>
            </a:r>
            <a:r>
              <a:rPr lang="en-US" dirty="0"/>
              <a:t>i</a:t>
            </a:r>
            <a:r>
              <a:rPr lang="bg-BG" dirty="0"/>
              <a:t>c</a:t>
            </a:r>
            <a:r>
              <a:rPr lang="en-US" dirty="0"/>
              <a:t>k recovery</a:t>
            </a:r>
            <a:endParaRPr lang="ru-RU" dirty="0"/>
          </a:p>
        </p:txBody>
      </p:sp>
      <p:sp>
        <p:nvSpPr>
          <p:cNvPr id="3" name="Текст 2">
            <a:extLst>
              <a:ext uri="{FF2B5EF4-FFF2-40B4-BE49-F238E27FC236}">
                <a16:creationId xmlns:a16="http://schemas.microsoft.com/office/drawing/2014/main" id="{FBF6A71C-C46E-419F-A25F-152DB337B34A}"/>
              </a:ext>
            </a:extLst>
          </p:cNvPr>
          <p:cNvSpPr>
            <a:spLocks noGrp="1"/>
          </p:cNvSpPr>
          <p:nvPr>
            <p:ph type="body" sz="quarter" idx="22"/>
          </p:nvPr>
        </p:nvSpPr>
        <p:spPr>
          <a:xfrm>
            <a:off x="250825" y="2419070"/>
            <a:ext cx="1912345" cy="288159"/>
          </a:xfrm>
        </p:spPr>
        <p:txBody>
          <a:bodyPr/>
          <a:lstStyle/>
          <a:p>
            <a:r>
              <a:rPr lang="en-US" sz="1600" b="1" dirty="0"/>
              <a:t>Get back to business right away </a:t>
            </a:r>
          </a:p>
          <a:p>
            <a:endParaRPr lang="ru-RU" dirty="0"/>
          </a:p>
        </p:txBody>
      </p:sp>
      <p:sp>
        <p:nvSpPr>
          <p:cNvPr id="5" name="Текст 4">
            <a:extLst>
              <a:ext uri="{FF2B5EF4-FFF2-40B4-BE49-F238E27FC236}">
                <a16:creationId xmlns:a16="http://schemas.microsoft.com/office/drawing/2014/main" id="{A2B98D36-9949-4EE3-9C11-47D0B6D5E21C}"/>
              </a:ext>
            </a:extLst>
          </p:cNvPr>
          <p:cNvSpPr>
            <a:spLocks noGrp="1"/>
          </p:cNvSpPr>
          <p:nvPr>
            <p:ph type="body" sz="quarter" idx="31"/>
          </p:nvPr>
        </p:nvSpPr>
        <p:spPr>
          <a:xfrm>
            <a:off x="4555256" y="2373838"/>
            <a:ext cx="2005148" cy="877731"/>
          </a:xfrm>
        </p:spPr>
        <p:txBody>
          <a:bodyPr/>
          <a:lstStyle/>
          <a:p>
            <a:r>
              <a:rPr lang="en-US" sz="1600" b="1" dirty="0"/>
              <a:t>Empower employee-driven</a:t>
            </a:r>
            <a:r>
              <a:rPr lang="en-US" dirty="0"/>
              <a:t> r</a:t>
            </a:r>
            <a:r>
              <a:rPr lang="en-US" sz="1600" b="1" dirty="0"/>
              <a:t>ecovery </a:t>
            </a:r>
            <a:endParaRPr lang="en-US" b="1" dirty="0"/>
          </a:p>
          <a:p>
            <a:endParaRPr lang="ru-RU" dirty="0"/>
          </a:p>
        </p:txBody>
      </p:sp>
      <p:sp>
        <p:nvSpPr>
          <p:cNvPr id="26" name="Текст 4">
            <a:extLst>
              <a:ext uri="{FF2B5EF4-FFF2-40B4-BE49-F238E27FC236}">
                <a16:creationId xmlns:a16="http://schemas.microsoft.com/office/drawing/2014/main" id="{A2B98D36-9949-4EE3-9C11-47D0B6D5E21C}"/>
              </a:ext>
            </a:extLst>
          </p:cNvPr>
          <p:cNvSpPr>
            <a:spLocks noGrp="1"/>
          </p:cNvSpPr>
          <p:nvPr>
            <p:ph type="body" sz="quarter" idx="34"/>
          </p:nvPr>
        </p:nvSpPr>
        <p:spPr>
          <a:xfrm>
            <a:off x="6877412" y="2384179"/>
            <a:ext cx="2050341" cy="943623"/>
          </a:xfrm>
        </p:spPr>
        <p:txBody>
          <a:bodyPr/>
          <a:lstStyle/>
          <a:p>
            <a:r>
              <a:rPr lang="en-US" sz="1600" b="1" dirty="0"/>
              <a:t>Safeguard data with built-in </a:t>
            </a:r>
            <a:r>
              <a:rPr lang="en-US" dirty="0"/>
              <a:t>ransomware protection</a:t>
            </a:r>
            <a:endParaRPr lang="en-US" b="1" dirty="0"/>
          </a:p>
          <a:p>
            <a:endParaRPr lang="ru-RU" dirty="0"/>
          </a:p>
        </p:txBody>
      </p:sp>
      <p:sp>
        <p:nvSpPr>
          <p:cNvPr id="4" name="Текст 3">
            <a:extLst>
              <a:ext uri="{FF2B5EF4-FFF2-40B4-BE49-F238E27FC236}">
                <a16:creationId xmlns:a16="http://schemas.microsoft.com/office/drawing/2014/main" id="{5D58D16D-92FA-4232-88B3-C24F74D39089}"/>
              </a:ext>
            </a:extLst>
          </p:cNvPr>
          <p:cNvSpPr>
            <a:spLocks noGrp="1"/>
          </p:cNvSpPr>
          <p:nvPr>
            <p:ph type="body" sz="quarter" idx="27"/>
          </p:nvPr>
        </p:nvSpPr>
        <p:spPr>
          <a:xfrm>
            <a:off x="2381378" y="2384858"/>
            <a:ext cx="1927558" cy="288159"/>
          </a:xfrm>
        </p:spPr>
        <p:txBody>
          <a:bodyPr/>
          <a:lstStyle/>
          <a:p>
            <a:r>
              <a:rPr lang="en-US" sz="1600" b="1" dirty="0"/>
              <a:t>Minimize IT intervention</a:t>
            </a:r>
          </a:p>
          <a:p>
            <a:endParaRPr lang="ru-RU" dirty="0"/>
          </a:p>
        </p:txBody>
      </p:sp>
      <p:sp>
        <p:nvSpPr>
          <p:cNvPr id="7" name="Текст 6">
            <a:extLst>
              <a:ext uri="{FF2B5EF4-FFF2-40B4-BE49-F238E27FC236}">
                <a16:creationId xmlns:a16="http://schemas.microsoft.com/office/drawing/2014/main" id="{0D0DE7E6-448E-41C1-9AB5-F97358C35CC4}"/>
              </a:ext>
            </a:extLst>
          </p:cNvPr>
          <p:cNvSpPr>
            <a:spLocks noGrp="1"/>
          </p:cNvSpPr>
          <p:nvPr>
            <p:ph type="body" sz="quarter" idx="12"/>
          </p:nvPr>
        </p:nvSpPr>
        <p:spPr/>
        <p:txBody>
          <a:bodyPr/>
          <a:lstStyle/>
          <a:p>
            <a:endParaRPr lang="ru-RU"/>
          </a:p>
        </p:txBody>
      </p:sp>
      <p:sp>
        <p:nvSpPr>
          <p:cNvPr id="8" name="Текст 7">
            <a:extLst>
              <a:ext uri="{FF2B5EF4-FFF2-40B4-BE49-F238E27FC236}">
                <a16:creationId xmlns:a16="http://schemas.microsoft.com/office/drawing/2014/main" id="{7A91E60E-032A-4993-8CCF-7BD12B08F37B}"/>
              </a:ext>
            </a:extLst>
          </p:cNvPr>
          <p:cNvSpPr>
            <a:spLocks noGrp="1"/>
          </p:cNvSpPr>
          <p:nvPr>
            <p:ph type="body" sz="quarter" idx="13"/>
          </p:nvPr>
        </p:nvSpPr>
        <p:spPr/>
        <p:txBody>
          <a:bodyPr/>
          <a:lstStyle/>
          <a:p>
            <a:endParaRPr lang="ru-RU"/>
          </a:p>
        </p:txBody>
      </p:sp>
      <p:sp>
        <p:nvSpPr>
          <p:cNvPr id="9" name="Текст 8">
            <a:extLst>
              <a:ext uri="{FF2B5EF4-FFF2-40B4-BE49-F238E27FC236}">
                <a16:creationId xmlns:a16="http://schemas.microsoft.com/office/drawing/2014/main" id="{7B197517-52EE-48A2-AB29-A268BAF5559B}"/>
              </a:ext>
            </a:extLst>
          </p:cNvPr>
          <p:cNvSpPr>
            <a:spLocks noGrp="1"/>
          </p:cNvSpPr>
          <p:nvPr>
            <p:ph type="body" sz="quarter" idx="14"/>
          </p:nvPr>
        </p:nvSpPr>
        <p:spPr/>
        <p:txBody>
          <a:bodyPr/>
          <a:lstStyle/>
          <a:p>
            <a:endParaRPr lang="ru-RU"/>
          </a:p>
        </p:txBody>
      </p:sp>
      <p:sp>
        <p:nvSpPr>
          <p:cNvPr id="10" name="Текст 9">
            <a:extLst>
              <a:ext uri="{FF2B5EF4-FFF2-40B4-BE49-F238E27FC236}">
                <a16:creationId xmlns:a16="http://schemas.microsoft.com/office/drawing/2014/main" id="{97AC7BC2-288B-4B1E-9A3D-3C60B25D15CE}"/>
              </a:ext>
            </a:extLst>
          </p:cNvPr>
          <p:cNvSpPr>
            <a:spLocks noGrp="1"/>
          </p:cNvSpPr>
          <p:nvPr>
            <p:ph type="body" sz="quarter" idx="15"/>
          </p:nvPr>
        </p:nvSpPr>
        <p:spPr/>
        <p:txBody>
          <a:bodyPr/>
          <a:lstStyle/>
          <a:p>
            <a:endParaRPr lang="ru-RU"/>
          </a:p>
        </p:txBody>
      </p:sp>
      <p:sp>
        <p:nvSpPr>
          <p:cNvPr id="11" name="Текст 10">
            <a:extLst>
              <a:ext uri="{FF2B5EF4-FFF2-40B4-BE49-F238E27FC236}">
                <a16:creationId xmlns:a16="http://schemas.microsoft.com/office/drawing/2014/main" id="{DD530977-09A7-46EA-B903-D0BEA4EB334D}"/>
              </a:ext>
            </a:extLst>
          </p:cNvPr>
          <p:cNvSpPr>
            <a:spLocks noGrp="1"/>
          </p:cNvSpPr>
          <p:nvPr>
            <p:ph type="body" sz="quarter" idx="16"/>
          </p:nvPr>
        </p:nvSpPr>
        <p:spPr/>
        <p:txBody>
          <a:bodyPr/>
          <a:lstStyle/>
          <a:p>
            <a:endParaRPr lang="ru-RU"/>
          </a:p>
        </p:txBody>
      </p:sp>
      <p:sp>
        <p:nvSpPr>
          <p:cNvPr id="12" name="Текст 11">
            <a:extLst>
              <a:ext uri="{FF2B5EF4-FFF2-40B4-BE49-F238E27FC236}">
                <a16:creationId xmlns:a16="http://schemas.microsoft.com/office/drawing/2014/main" id="{B5D558C4-FF2D-423F-BF7C-886F68B5F5D1}"/>
              </a:ext>
            </a:extLst>
          </p:cNvPr>
          <p:cNvSpPr>
            <a:spLocks noGrp="1"/>
          </p:cNvSpPr>
          <p:nvPr>
            <p:ph type="body" sz="quarter" idx="17"/>
          </p:nvPr>
        </p:nvSpPr>
        <p:spPr/>
        <p:txBody>
          <a:bodyPr/>
          <a:lstStyle/>
          <a:p>
            <a:endParaRPr lang="ru-RU"/>
          </a:p>
        </p:txBody>
      </p:sp>
      <p:sp>
        <p:nvSpPr>
          <p:cNvPr id="13" name="Текст 12">
            <a:extLst>
              <a:ext uri="{FF2B5EF4-FFF2-40B4-BE49-F238E27FC236}">
                <a16:creationId xmlns:a16="http://schemas.microsoft.com/office/drawing/2014/main" id="{283D2060-E0B1-43A5-B93A-F17098840F74}"/>
              </a:ext>
            </a:extLst>
          </p:cNvPr>
          <p:cNvSpPr>
            <a:spLocks noGrp="1"/>
          </p:cNvSpPr>
          <p:nvPr>
            <p:ph type="body" sz="quarter" idx="18"/>
          </p:nvPr>
        </p:nvSpPr>
        <p:spPr/>
        <p:txBody>
          <a:bodyPr/>
          <a:lstStyle/>
          <a:p>
            <a:endParaRPr lang="ru-RU"/>
          </a:p>
        </p:txBody>
      </p:sp>
      <p:sp>
        <p:nvSpPr>
          <p:cNvPr id="17" name="Объект 16">
            <a:extLst>
              <a:ext uri="{FF2B5EF4-FFF2-40B4-BE49-F238E27FC236}">
                <a16:creationId xmlns:a16="http://schemas.microsoft.com/office/drawing/2014/main" id="{A8BB863C-C4D1-4A22-B162-ECEB59005FE9}"/>
              </a:ext>
            </a:extLst>
          </p:cNvPr>
          <p:cNvSpPr>
            <a:spLocks noGrp="1"/>
          </p:cNvSpPr>
          <p:nvPr>
            <p:ph sz="quarter" idx="44"/>
          </p:nvPr>
        </p:nvSpPr>
        <p:spPr>
          <a:xfrm>
            <a:off x="266006" y="3403642"/>
            <a:ext cx="1857752" cy="713597"/>
          </a:xfrm>
        </p:spPr>
        <p:txBody>
          <a:bodyPr/>
          <a:lstStyle/>
          <a:p>
            <a:pPr marL="0" indent="0">
              <a:buNone/>
            </a:pPr>
            <a:r>
              <a:rPr lang="en-US" dirty="0"/>
              <a:t>Easily and rapidly recover workloads in the event of ransomware – all with one click</a:t>
            </a:r>
          </a:p>
          <a:p>
            <a:pPr marL="0" indent="0">
              <a:buNone/>
            </a:pPr>
            <a:endParaRPr lang="ru-RU" dirty="0"/>
          </a:p>
        </p:txBody>
      </p:sp>
      <p:sp>
        <p:nvSpPr>
          <p:cNvPr id="18" name="Объект 17">
            <a:extLst>
              <a:ext uri="{FF2B5EF4-FFF2-40B4-BE49-F238E27FC236}">
                <a16:creationId xmlns:a16="http://schemas.microsoft.com/office/drawing/2014/main" id="{7E208C55-5A96-4929-ADB7-5516DF3ED5EA}"/>
              </a:ext>
            </a:extLst>
          </p:cNvPr>
          <p:cNvSpPr>
            <a:spLocks noGrp="1"/>
          </p:cNvSpPr>
          <p:nvPr>
            <p:ph sz="quarter" idx="45"/>
          </p:nvPr>
        </p:nvSpPr>
        <p:spPr>
          <a:xfrm>
            <a:off x="2373982" y="3379390"/>
            <a:ext cx="1858591" cy="713597"/>
          </a:xfrm>
        </p:spPr>
        <p:txBody>
          <a:bodyPr/>
          <a:lstStyle/>
          <a:p>
            <a:pPr marL="0" indent="0">
              <a:buNone/>
            </a:pPr>
            <a:r>
              <a:rPr lang="en-US" dirty="0"/>
              <a:t>Speed up the recovery process and minimize IT efforts by offloading</a:t>
            </a:r>
            <a:br>
              <a:rPr lang="ru-RU" dirty="0"/>
            </a:br>
            <a:r>
              <a:rPr lang="en-US" dirty="0"/>
              <a:t>the recovery to the employees</a:t>
            </a:r>
          </a:p>
          <a:p>
            <a:pPr marL="0" indent="0">
              <a:buNone/>
            </a:pPr>
            <a:endParaRPr lang="ru-RU" dirty="0"/>
          </a:p>
        </p:txBody>
      </p:sp>
      <p:sp>
        <p:nvSpPr>
          <p:cNvPr id="19" name="Объект 18">
            <a:extLst>
              <a:ext uri="{FF2B5EF4-FFF2-40B4-BE49-F238E27FC236}">
                <a16:creationId xmlns:a16="http://schemas.microsoft.com/office/drawing/2014/main" id="{D66668C8-2A40-48C5-AD66-33B8314A5358}"/>
              </a:ext>
            </a:extLst>
          </p:cNvPr>
          <p:cNvSpPr>
            <a:spLocks noGrp="1"/>
          </p:cNvSpPr>
          <p:nvPr>
            <p:ph sz="quarter" idx="46"/>
          </p:nvPr>
        </p:nvSpPr>
        <p:spPr>
          <a:xfrm>
            <a:off x="4549573" y="3379390"/>
            <a:ext cx="1846566" cy="713597"/>
          </a:xfrm>
        </p:spPr>
        <p:txBody>
          <a:bodyPr/>
          <a:lstStyle/>
          <a:p>
            <a:pPr marL="0" indent="0">
              <a:buNone/>
            </a:pPr>
            <a:r>
              <a:rPr lang="en-US" dirty="0"/>
              <a:t>Enable non-technical employees to recover their workstations with minimal effort </a:t>
            </a:r>
          </a:p>
          <a:p>
            <a:pPr marL="0" indent="0">
              <a:buNone/>
            </a:pPr>
            <a:endParaRPr lang="ru-RU" dirty="0"/>
          </a:p>
        </p:txBody>
      </p:sp>
      <p:pic>
        <p:nvPicPr>
          <p:cNvPr id="20" name="Graphic 35">
            <a:extLst>
              <a:ext uri="{FF2B5EF4-FFF2-40B4-BE49-F238E27FC236}">
                <a16:creationId xmlns:a16="http://schemas.microsoft.com/office/drawing/2014/main" id="{76A6FD27-93EB-42C4-A63E-0C9BE1930BB7}"/>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166227" y="1658995"/>
            <a:ext cx="504000" cy="519155"/>
          </a:xfrm>
          <a:prstGeom prst="rect">
            <a:avLst/>
          </a:prstGeom>
        </p:spPr>
      </p:pic>
      <p:pic>
        <p:nvPicPr>
          <p:cNvPr id="21" name="Graphic 186">
            <a:extLst>
              <a:ext uri="{FF2B5EF4-FFF2-40B4-BE49-F238E27FC236}">
                <a16:creationId xmlns:a16="http://schemas.microsoft.com/office/drawing/2014/main" id="{A4745EBE-3F1D-4C4D-BDE1-171C2267C131}"/>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40179" y="1668739"/>
            <a:ext cx="589091" cy="589091"/>
          </a:xfrm>
          <a:prstGeom prst="rect">
            <a:avLst/>
          </a:prstGeom>
        </p:spPr>
      </p:pic>
      <p:pic>
        <p:nvPicPr>
          <p:cNvPr id="22" name="Graphic 137">
            <a:extLst>
              <a:ext uri="{FF2B5EF4-FFF2-40B4-BE49-F238E27FC236}">
                <a16:creationId xmlns:a16="http://schemas.microsoft.com/office/drawing/2014/main" id="{BC644881-94C4-41EF-A686-DB047F122599}"/>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961801" y="1726606"/>
            <a:ext cx="486852" cy="499665"/>
          </a:xfrm>
          <a:prstGeom prst="rect">
            <a:avLst/>
          </a:prstGeom>
        </p:spPr>
      </p:pic>
      <p:cxnSp>
        <p:nvCxnSpPr>
          <p:cNvPr id="23" name="Straight Connector 80">
            <a:extLst>
              <a:ext uri="{FF2B5EF4-FFF2-40B4-BE49-F238E27FC236}">
                <a16:creationId xmlns:a16="http://schemas.microsoft.com/office/drawing/2014/main" id="{9049114C-9937-4407-8E6C-C786546C1ABD}"/>
              </a:ext>
            </a:extLst>
          </p:cNvPr>
          <p:cNvCxnSpPr>
            <a:cxnSpLocks/>
          </p:cNvCxnSpPr>
          <p:nvPr/>
        </p:nvCxnSpPr>
        <p:spPr>
          <a:xfrm>
            <a:off x="2179913" y="1613269"/>
            <a:ext cx="0" cy="2009345"/>
          </a:xfrm>
          <a:prstGeom prst="line">
            <a:avLst/>
          </a:prstGeom>
          <a:ln w="3175">
            <a:gradFill flip="none" rotWithShape="1">
              <a:gsLst>
                <a:gs pos="100000">
                  <a:schemeClr val="bg1"/>
                </a:gs>
                <a:gs pos="20000">
                  <a:schemeClr val="bg2">
                    <a:lumMod val="25000"/>
                    <a:lumOff val="75000"/>
                  </a:schemeClr>
                </a:gs>
                <a:gs pos="0">
                  <a:schemeClr val="accent1">
                    <a:lumMod val="5000"/>
                    <a:lumOff val="95000"/>
                  </a:schemeClr>
                </a:gs>
                <a:gs pos="80000">
                  <a:schemeClr val="bg2">
                    <a:lumMod val="25000"/>
                    <a:lumOff val="7500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24" name="Straight Connector 80">
            <a:extLst>
              <a:ext uri="{FF2B5EF4-FFF2-40B4-BE49-F238E27FC236}">
                <a16:creationId xmlns:a16="http://schemas.microsoft.com/office/drawing/2014/main" id="{6C4EEE7B-6AD3-41D1-9CD5-8BA60253E3E3}"/>
              </a:ext>
            </a:extLst>
          </p:cNvPr>
          <p:cNvCxnSpPr>
            <a:cxnSpLocks/>
          </p:cNvCxnSpPr>
          <p:nvPr/>
        </p:nvCxnSpPr>
        <p:spPr>
          <a:xfrm>
            <a:off x="4244688" y="1613269"/>
            <a:ext cx="0" cy="2009345"/>
          </a:xfrm>
          <a:prstGeom prst="line">
            <a:avLst/>
          </a:prstGeom>
          <a:ln w="3175">
            <a:gradFill flip="none" rotWithShape="1">
              <a:gsLst>
                <a:gs pos="100000">
                  <a:schemeClr val="bg1"/>
                </a:gs>
                <a:gs pos="20000">
                  <a:schemeClr val="bg2">
                    <a:lumMod val="25000"/>
                    <a:lumOff val="75000"/>
                  </a:schemeClr>
                </a:gs>
                <a:gs pos="0">
                  <a:schemeClr val="accent1">
                    <a:lumMod val="5000"/>
                    <a:lumOff val="95000"/>
                  </a:schemeClr>
                </a:gs>
                <a:gs pos="80000">
                  <a:schemeClr val="bg2">
                    <a:lumMod val="25000"/>
                    <a:lumOff val="7500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25" name="Straight Connector 80">
            <a:extLst>
              <a:ext uri="{FF2B5EF4-FFF2-40B4-BE49-F238E27FC236}">
                <a16:creationId xmlns:a16="http://schemas.microsoft.com/office/drawing/2014/main" id="{6C4EEE7B-6AD3-41D1-9CD5-8BA60253E3E3}"/>
              </a:ext>
            </a:extLst>
          </p:cNvPr>
          <p:cNvCxnSpPr>
            <a:cxnSpLocks/>
          </p:cNvCxnSpPr>
          <p:nvPr/>
        </p:nvCxnSpPr>
        <p:spPr>
          <a:xfrm>
            <a:off x="6648890" y="1730468"/>
            <a:ext cx="0" cy="2009345"/>
          </a:xfrm>
          <a:prstGeom prst="line">
            <a:avLst/>
          </a:prstGeom>
          <a:ln w="3175">
            <a:gradFill flip="none" rotWithShape="1">
              <a:gsLst>
                <a:gs pos="100000">
                  <a:schemeClr val="bg1"/>
                </a:gs>
                <a:gs pos="20000">
                  <a:schemeClr val="bg2">
                    <a:lumMod val="25000"/>
                    <a:lumOff val="75000"/>
                  </a:schemeClr>
                </a:gs>
                <a:gs pos="0">
                  <a:schemeClr val="accent1">
                    <a:lumMod val="5000"/>
                    <a:lumOff val="95000"/>
                  </a:schemeClr>
                </a:gs>
                <a:gs pos="80000">
                  <a:schemeClr val="bg2">
                    <a:lumMod val="25000"/>
                    <a:lumOff val="7500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sp>
        <p:nvSpPr>
          <p:cNvPr id="27" name="Объект 18">
            <a:extLst>
              <a:ext uri="{FF2B5EF4-FFF2-40B4-BE49-F238E27FC236}">
                <a16:creationId xmlns:a16="http://schemas.microsoft.com/office/drawing/2014/main" id="{D66668C8-2A40-48C5-AD66-33B8314A5358}"/>
              </a:ext>
            </a:extLst>
          </p:cNvPr>
          <p:cNvSpPr txBox="1">
            <a:spLocks/>
          </p:cNvSpPr>
          <p:nvPr/>
        </p:nvSpPr>
        <p:spPr>
          <a:xfrm>
            <a:off x="6877417" y="3379389"/>
            <a:ext cx="1976347" cy="713597"/>
          </a:xfrm>
          <a:prstGeom prst="rect">
            <a:avLst/>
          </a:prstGeom>
        </p:spPr>
        <p:txBody>
          <a:bodyPr lIns="0" tIns="0" rIns="0" bIns="0">
            <a:noAutofit/>
          </a:bodyPr>
          <a:lstStyle>
            <a:lvl1pPr marL="144000" indent="-144000" algn="l" defTabSz="685800" rtl="0" eaLnBrk="1" latinLnBrk="0" hangingPunct="1">
              <a:lnSpc>
                <a:spcPct val="100000"/>
              </a:lnSpc>
              <a:spcBef>
                <a:spcPts val="600"/>
              </a:spcBef>
              <a:buFont typeface="Wingdings" panose="05000000000000000000" pitchFamily="2" charset="2"/>
              <a:buChar char="§"/>
              <a:defRPr sz="1200" kern="1200">
                <a:solidFill>
                  <a:schemeClr val="bg2"/>
                </a:solidFill>
                <a:latin typeface="+mn-lt"/>
                <a:ea typeface="+mn-ea"/>
                <a:cs typeface="+mn-cs"/>
              </a:defRPr>
            </a:lvl1pPr>
            <a:lvl2pPr marL="288000" indent="-144000" algn="l" defTabSz="685800" rtl="0" eaLnBrk="1" latinLnBrk="0" hangingPunct="1">
              <a:lnSpc>
                <a:spcPct val="100000"/>
              </a:lnSpc>
              <a:spcBef>
                <a:spcPts val="600"/>
              </a:spcBef>
              <a:buSzPct val="100000"/>
              <a:buFont typeface="Arial" panose="020B0604020202020204" pitchFamily="34" charset="0"/>
              <a:buChar char="•"/>
              <a:defRPr sz="1100" kern="1200">
                <a:solidFill>
                  <a:schemeClr val="bg2"/>
                </a:solidFill>
                <a:latin typeface="+mn-lt"/>
                <a:ea typeface="+mn-ea"/>
                <a:cs typeface="+mn-cs"/>
              </a:defRPr>
            </a:lvl2pPr>
            <a:lvl3pPr marL="504000" indent="-216000" algn="l" defTabSz="685800" rtl="0" eaLnBrk="1" latinLnBrk="0" hangingPunct="1">
              <a:lnSpc>
                <a:spcPct val="100000"/>
              </a:lnSpc>
              <a:spcBef>
                <a:spcPts val="600"/>
              </a:spcBef>
              <a:buFont typeface="+mj-lt"/>
              <a:buAutoNum type="alphaLcParenR"/>
              <a:defRPr sz="1000" kern="1200">
                <a:solidFill>
                  <a:schemeClr val="bg2"/>
                </a:solidFill>
                <a:latin typeface="+mn-lt"/>
                <a:ea typeface="+mn-ea"/>
                <a:cs typeface="+mn-cs"/>
              </a:defRPr>
            </a:lvl3pPr>
            <a:lvl4pPr marL="648000" indent="-144000" algn="l" defTabSz="685800" rtl="0" eaLnBrk="1" latinLnBrk="0" hangingPunct="1">
              <a:lnSpc>
                <a:spcPct val="100000"/>
              </a:lnSpc>
              <a:spcBef>
                <a:spcPts val="600"/>
              </a:spcBef>
              <a:buSzPct val="90000"/>
              <a:buFont typeface="+mj-lt"/>
              <a:buAutoNum type="romanLcPeriod"/>
              <a:defRPr sz="900" kern="1200">
                <a:solidFill>
                  <a:schemeClr val="bg2"/>
                </a:solidFill>
                <a:latin typeface="+mn-lt"/>
                <a:ea typeface="+mn-ea"/>
                <a:cs typeface="+mn-cs"/>
              </a:defRPr>
            </a:lvl4pPr>
            <a:lvl5pPr marL="792000" indent="-144000" algn="l" defTabSz="685800" rtl="0" eaLnBrk="1" latinLnBrk="0" hangingPunct="1">
              <a:lnSpc>
                <a:spcPct val="100000"/>
              </a:lnSpc>
              <a:spcBef>
                <a:spcPts val="600"/>
              </a:spcBef>
              <a:buFont typeface="Arial" panose="020B0604020202020204" pitchFamily="34" charset="0"/>
              <a:buChar char="•"/>
              <a:defRPr sz="800" kern="1200">
                <a:solidFill>
                  <a:schemeClr val="bg2"/>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bg2"/>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marL="0" indent="0">
              <a:buNone/>
            </a:pPr>
            <a:r>
              <a:rPr lang="en-US" dirty="0"/>
              <a:t>Stay protected with AI-based ransomware detection and automatic data recovery</a:t>
            </a:r>
          </a:p>
          <a:p>
            <a:pPr marL="0" indent="0">
              <a:buFont typeface="Wingdings" panose="05000000000000000000" pitchFamily="2" charset="2"/>
              <a:buNone/>
            </a:pPr>
            <a:endParaRPr lang="ru-RU" dirty="0"/>
          </a:p>
        </p:txBody>
      </p:sp>
      <p:pic>
        <p:nvPicPr>
          <p:cNvPr id="28" name="Graphic 37">
            <a:extLst>
              <a:ext uri="{FF2B5EF4-FFF2-40B4-BE49-F238E27FC236}">
                <a16:creationId xmlns:a16="http://schemas.microsoft.com/office/drawing/2014/main" id="{E753F828-7F68-4127-B621-E88380B5B529}"/>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7179207" y="1678485"/>
            <a:ext cx="595908" cy="595908"/>
          </a:xfrm>
          <a:prstGeom prst="rect">
            <a:avLst/>
          </a:prstGeom>
        </p:spPr>
      </p:pic>
      <p:sp>
        <p:nvSpPr>
          <p:cNvPr id="29" name="Text Placeholder 8">
            <a:extLst>
              <a:ext uri="{FF2B5EF4-FFF2-40B4-BE49-F238E27FC236}">
                <a16:creationId xmlns:a16="http://schemas.microsoft.com/office/drawing/2014/main" id="{0CD4C00A-F67C-4526-AB92-90EEC665AB22}"/>
              </a:ext>
            </a:extLst>
          </p:cNvPr>
          <p:cNvSpPr txBox="1">
            <a:spLocks/>
          </p:cNvSpPr>
          <p:nvPr/>
        </p:nvSpPr>
        <p:spPr>
          <a:xfrm>
            <a:off x="180898" y="1009275"/>
            <a:ext cx="8782203" cy="428434"/>
          </a:xfrm>
          <a:prstGeom prst="rect">
            <a:avLst/>
          </a:prstGeom>
          <a:solidFill>
            <a:schemeClr val="bg1"/>
          </a:solidFill>
          <a:ln>
            <a:noFill/>
          </a:ln>
        </p:spPr>
        <p:txBody>
          <a:bodyPr anchor="ctr"/>
          <a:lstStyle>
            <a:lvl1pPr marL="0" indent="0" algn="ctr" defTabSz="685800" rtl="0" eaLnBrk="1" latinLnBrk="0" hangingPunct="1">
              <a:lnSpc>
                <a:spcPct val="90000"/>
              </a:lnSpc>
              <a:spcBef>
                <a:spcPts val="750"/>
              </a:spcBef>
              <a:buFont typeface="Arial" panose="020B0604020202020204" pitchFamily="34" charset="0"/>
              <a:buNone/>
              <a:defRPr sz="800" b="0" kern="1200">
                <a:solidFill>
                  <a:schemeClr val="bg2"/>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b="1" kern="1200">
                <a:solidFill>
                  <a:schemeClr val="bg2">
                    <a:lumMod val="75000"/>
                    <a:lumOff val="25000"/>
                  </a:schemeClr>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b="1" kern="1200">
                <a:solidFill>
                  <a:schemeClr val="bg2">
                    <a:lumMod val="75000"/>
                    <a:lumOff val="25000"/>
                  </a:schemeClr>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1" kern="1200">
                <a:solidFill>
                  <a:schemeClr val="bg2">
                    <a:lumMod val="75000"/>
                    <a:lumOff val="25000"/>
                  </a:schemeClr>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1" kern="1200">
                <a:solidFill>
                  <a:schemeClr val="bg2">
                    <a:lumMod val="75000"/>
                    <a:lumOff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algn="l"/>
            <a:r>
              <a:rPr lang="en-US" altLang="en-US" sz="1800" dirty="0">
                <a:solidFill>
                  <a:schemeClr val="tx2"/>
                </a:solidFill>
                <a:latin typeface="+mj-lt"/>
              </a:rPr>
              <a:t>Get an additional layer of confidence your data and systems are protected</a:t>
            </a:r>
          </a:p>
        </p:txBody>
      </p:sp>
    </p:spTree>
    <p:extLst>
      <p:ext uri="{BB962C8B-B14F-4D97-AF65-F5344CB8AC3E}">
        <p14:creationId xmlns:p14="http://schemas.microsoft.com/office/powerpoint/2010/main" val="888205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11">
            <a:extLst>
              <a:ext uri="{FF2B5EF4-FFF2-40B4-BE49-F238E27FC236}">
                <a16:creationId xmlns:a16="http://schemas.microsoft.com/office/drawing/2014/main" id="{D031502D-24A5-47B0-B8A9-CDE83B2AD6CA}"/>
              </a:ext>
            </a:extLst>
          </p:cNvPr>
          <p:cNvSpPr>
            <a:spLocks noGrp="1"/>
          </p:cNvSpPr>
          <p:nvPr>
            <p:ph type="title"/>
          </p:nvPr>
        </p:nvSpPr>
        <p:spPr/>
        <p:txBody>
          <a:bodyPr/>
          <a:lstStyle/>
          <a:p>
            <a:r>
              <a:rPr lang="en-US" dirty="0"/>
              <a:t>Trusted by the world’s leading companies</a:t>
            </a:r>
            <a:endParaRPr lang="ru-RU" dirty="0"/>
          </a:p>
        </p:txBody>
      </p:sp>
      <p:sp>
        <p:nvSpPr>
          <p:cNvPr id="14" name="Текст 13">
            <a:extLst>
              <a:ext uri="{FF2B5EF4-FFF2-40B4-BE49-F238E27FC236}">
                <a16:creationId xmlns:a16="http://schemas.microsoft.com/office/drawing/2014/main" id="{D40721BE-7550-4A89-8B2C-DC31D82E03A7}"/>
              </a:ext>
            </a:extLst>
          </p:cNvPr>
          <p:cNvSpPr>
            <a:spLocks noGrp="1"/>
          </p:cNvSpPr>
          <p:nvPr>
            <p:ph type="body" sz="quarter" idx="12"/>
          </p:nvPr>
        </p:nvSpPr>
        <p:spPr/>
        <p:txBody>
          <a:bodyPr/>
          <a:lstStyle/>
          <a:p>
            <a:endParaRPr lang="ru-RU"/>
          </a:p>
        </p:txBody>
      </p:sp>
      <p:sp>
        <p:nvSpPr>
          <p:cNvPr id="15" name="Текст 14">
            <a:extLst>
              <a:ext uri="{FF2B5EF4-FFF2-40B4-BE49-F238E27FC236}">
                <a16:creationId xmlns:a16="http://schemas.microsoft.com/office/drawing/2014/main" id="{F075F887-D09A-47EB-8DDC-63E7DE8ABD73}"/>
              </a:ext>
            </a:extLst>
          </p:cNvPr>
          <p:cNvSpPr>
            <a:spLocks noGrp="1"/>
          </p:cNvSpPr>
          <p:nvPr>
            <p:ph type="body" sz="quarter" idx="13"/>
          </p:nvPr>
        </p:nvSpPr>
        <p:spPr/>
        <p:txBody>
          <a:bodyPr/>
          <a:lstStyle/>
          <a:p>
            <a:endParaRPr lang="ru-RU"/>
          </a:p>
        </p:txBody>
      </p:sp>
      <p:sp>
        <p:nvSpPr>
          <p:cNvPr id="16" name="Текст 15">
            <a:extLst>
              <a:ext uri="{FF2B5EF4-FFF2-40B4-BE49-F238E27FC236}">
                <a16:creationId xmlns:a16="http://schemas.microsoft.com/office/drawing/2014/main" id="{A4653F7B-5228-4CCC-A76F-663A76A388C6}"/>
              </a:ext>
            </a:extLst>
          </p:cNvPr>
          <p:cNvSpPr>
            <a:spLocks noGrp="1"/>
          </p:cNvSpPr>
          <p:nvPr>
            <p:ph type="body" sz="quarter" idx="14"/>
          </p:nvPr>
        </p:nvSpPr>
        <p:spPr/>
        <p:txBody>
          <a:bodyPr/>
          <a:lstStyle/>
          <a:p>
            <a:endParaRPr lang="ru-RU"/>
          </a:p>
        </p:txBody>
      </p:sp>
      <p:sp>
        <p:nvSpPr>
          <p:cNvPr id="17" name="Текст 16">
            <a:extLst>
              <a:ext uri="{FF2B5EF4-FFF2-40B4-BE49-F238E27FC236}">
                <a16:creationId xmlns:a16="http://schemas.microsoft.com/office/drawing/2014/main" id="{6AD33751-857B-4E99-8EF3-3494B0998F56}"/>
              </a:ext>
            </a:extLst>
          </p:cNvPr>
          <p:cNvSpPr>
            <a:spLocks noGrp="1"/>
          </p:cNvSpPr>
          <p:nvPr>
            <p:ph type="body" sz="quarter" idx="15"/>
          </p:nvPr>
        </p:nvSpPr>
        <p:spPr/>
        <p:txBody>
          <a:bodyPr/>
          <a:lstStyle/>
          <a:p>
            <a:endParaRPr lang="ru-RU"/>
          </a:p>
        </p:txBody>
      </p:sp>
      <p:sp>
        <p:nvSpPr>
          <p:cNvPr id="18" name="Текст 17">
            <a:extLst>
              <a:ext uri="{FF2B5EF4-FFF2-40B4-BE49-F238E27FC236}">
                <a16:creationId xmlns:a16="http://schemas.microsoft.com/office/drawing/2014/main" id="{4385B4E9-FF95-48BC-AAA6-384D064212DA}"/>
              </a:ext>
            </a:extLst>
          </p:cNvPr>
          <p:cNvSpPr>
            <a:spLocks noGrp="1"/>
          </p:cNvSpPr>
          <p:nvPr>
            <p:ph type="body" sz="quarter" idx="16"/>
          </p:nvPr>
        </p:nvSpPr>
        <p:spPr/>
        <p:txBody>
          <a:bodyPr/>
          <a:lstStyle/>
          <a:p>
            <a:endParaRPr lang="ru-RU"/>
          </a:p>
        </p:txBody>
      </p:sp>
      <p:sp>
        <p:nvSpPr>
          <p:cNvPr id="19" name="Текст 18">
            <a:extLst>
              <a:ext uri="{FF2B5EF4-FFF2-40B4-BE49-F238E27FC236}">
                <a16:creationId xmlns:a16="http://schemas.microsoft.com/office/drawing/2014/main" id="{3E1BE36B-3C0F-4440-B100-E7C187C933F2}"/>
              </a:ext>
            </a:extLst>
          </p:cNvPr>
          <p:cNvSpPr>
            <a:spLocks noGrp="1"/>
          </p:cNvSpPr>
          <p:nvPr>
            <p:ph type="body" sz="quarter" idx="17"/>
          </p:nvPr>
        </p:nvSpPr>
        <p:spPr/>
        <p:txBody>
          <a:bodyPr/>
          <a:lstStyle/>
          <a:p>
            <a:endParaRPr lang="ru-RU"/>
          </a:p>
        </p:txBody>
      </p:sp>
      <p:sp>
        <p:nvSpPr>
          <p:cNvPr id="20" name="Текст 19">
            <a:extLst>
              <a:ext uri="{FF2B5EF4-FFF2-40B4-BE49-F238E27FC236}">
                <a16:creationId xmlns:a16="http://schemas.microsoft.com/office/drawing/2014/main" id="{8F001991-725A-47FF-82E0-3545D2DC6D3F}"/>
              </a:ext>
            </a:extLst>
          </p:cNvPr>
          <p:cNvSpPr>
            <a:spLocks noGrp="1"/>
          </p:cNvSpPr>
          <p:nvPr>
            <p:ph type="body" sz="quarter" idx="18"/>
          </p:nvPr>
        </p:nvSpPr>
        <p:spPr/>
        <p:txBody>
          <a:bodyPr/>
          <a:lstStyle/>
          <a:p>
            <a:endParaRPr lang="ru-RU"/>
          </a:p>
        </p:txBody>
      </p:sp>
      <p:sp>
        <p:nvSpPr>
          <p:cNvPr id="23" name="TextBox 22">
            <a:extLst>
              <a:ext uri="{FF2B5EF4-FFF2-40B4-BE49-F238E27FC236}">
                <a16:creationId xmlns:a16="http://schemas.microsoft.com/office/drawing/2014/main" id="{5CC34F35-AB7F-43EF-8F54-8294E1D1738D}"/>
              </a:ext>
            </a:extLst>
          </p:cNvPr>
          <p:cNvSpPr txBox="1"/>
          <p:nvPr/>
        </p:nvSpPr>
        <p:spPr>
          <a:xfrm>
            <a:off x="287227" y="2830861"/>
            <a:ext cx="8760003" cy="1307445"/>
          </a:xfrm>
          <a:prstGeom prst="rect">
            <a:avLst/>
          </a:prstGeom>
        </p:spPr>
        <p:txBody>
          <a:bodyPr wrap="none" lIns="0" tIns="0" rIns="0" bIns="0" rtlCol="0">
            <a:noAutofit/>
          </a:bodyPr>
          <a:lstStyle/>
          <a:p>
            <a:pPr marL="144000" indent="-144000">
              <a:spcBef>
                <a:spcPts val="800"/>
              </a:spcBef>
              <a:buFont typeface="Wingdings" panose="05000000000000000000" pitchFamily="2" charset="2"/>
              <a:buChar char="§"/>
            </a:pPr>
            <a:endParaRPr lang="en-US" sz="1400" dirty="0">
              <a:solidFill>
                <a:schemeClr val="bg2"/>
              </a:solidFill>
            </a:endParaRPr>
          </a:p>
          <a:p>
            <a:pPr marL="0" indent="0" algn="l">
              <a:spcBef>
                <a:spcPts val="800"/>
              </a:spcBef>
              <a:buNone/>
            </a:pPr>
            <a:endParaRPr lang="ru-RU" sz="1200" dirty="0" err="1">
              <a:solidFill>
                <a:schemeClr val="bg2"/>
              </a:solidFill>
            </a:endParaRPr>
          </a:p>
        </p:txBody>
      </p:sp>
      <p:sp>
        <p:nvSpPr>
          <p:cNvPr id="13" name="Content Placeholder 27">
            <a:extLst>
              <a:ext uri="{FF2B5EF4-FFF2-40B4-BE49-F238E27FC236}">
                <a16:creationId xmlns:a16="http://schemas.microsoft.com/office/drawing/2014/main" id="{E8AEBB80-9A5B-41A7-A2A3-3AB84A7BC545}"/>
              </a:ext>
            </a:extLst>
          </p:cNvPr>
          <p:cNvSpPr txBox="1">
            <a:spLocks/>
          </p:cNvSpPr>
          <p:nvPr/>
        </p:nvSpPr>
        <p:spPr>
          <a:xfrm>
            <a:off x="287227" y="869627"/>
            <a:ext cx="3080287" cy="1419526"/>
          </a:xfrm>
          <a:prstGeom prst="rect">
            <a:avLst/>
          </a:prstGeom>
          <a:solidFill>
            <a:schemeClr val="bg1"/>
          </a:solidFill>
          <a:ln w="9525">
            <a:solidFill>
              <a:schemeClr val="bg1">
                <a:lumMod val="85000"/>
              </a:schemeClr>
            </a:solidFill>
          </a:ln>
        </p:spPr>
        <p:txBody>
          <a:bodyPr lIns="1080000" tIns="108000" rIns="108000" bIns="108000" anchor="ctr">
            <a:noAutofit/>
          </a:bodyPr>
          <a:lstStyle>
            <a:lvl1pPr marL="0" indent="0" algn="l" defTabSz="685800" rtl="0" eaLnBrk="1" latinLnBrk="0" hangingPunct="1">
              <a:lnSpc>
                <a:spcPct val="100000"/>
              </a:lnSpc>
              <a:spcBef>
                <a:spcPts val="600"/>
              </a:spcBef>
              <a:buFont typeface="Arial" panose="020B0604020202020204" pitchFamily="34" charset="0"/>
              <a:buNone/>
              <a:defRPr sz="1200" kern="1200">
                <a:solidFill>
                  <a:schemeClr val="bg2"/>
                </a:solidFill>
                <a:latin typeface="+mn-lt"/>
                <a:ea typeface="+mn-ea"/>
                <a:cs typeface="+mn-cs"/>
              </a:defRPr>
            </a:lvl1pPr>
            <a:lvl2pPr marL="288000" indent="-144000" algn="l" defTabSz="685800" rtl="0" eaLnBrk="1" latinLnBrk="0" hangingPunct="1">
              <a:lnSpc>
                <a:spcPct val="100000"/>
              </a:lnSpc>
              <a:spcBef>
                <a:spcPts val="600"/>
              </a:spcBef>
              <a:buSzPct val="90000"/>
              <a:buFont typeface="Wingdings" panose="05000000000000000000" pitchFamily="2" charset="2"/>
              <a:buChar char="§"/>
              <a:defRPr sz="1200" kern="1200">
                <a:solidFill>
                  <a:schemeClr val="bg2"/>
                </a:solidFill>
                <a:latin typeface="+mj-lt"/>
                <a:ea typeface="+mn-ea"/>
                <a:cs typeface="+mn-cs"/>
              </a:defRPr>
            </a:lvl2pPr>
            <a:lvl3pPr marL="504000" indent="-216000" algn="l" defTabSz="685800" rtl="0" eaLnBrk="1" latinLnBrk="0" hangingPunct="1">
              <a:lnSpc>
                <a:spcPct val="100000"/>
              </a:lnSpc>
              <a:spcBef>
                <a:spcPts val="600"/>
              </a:spcBef>
              <a:buFont typeface="+mj-lt"/>
              <a:buAutoNum type="alphaLcParenR"/>
              <a:defRPr sz="1200" kern="1200">
                <a:solidFill>
                  <a:schemeClr val="bg2"/>
                </a:solidFill>
                <a:latin typeface="+mj-lt"/>
                <a:ea typeface="+mn-ea"/>
                <a:cs typeface="+mn-cs"/>
              </a:defRPr>
            </a:lvl3pPr>
            <a:lvl4pPr marL="648000" indent="-144000" algn="l" defTabSz="685800" rtl="0" eaLnBrk="1" latinLnBrk="0" hangingPunct="1">
              <a:lnSpc>
                <a:spcPct val="100000"/>
              </a:lnSpc>
              <a:spcBef>
                <a:spcPts val="600"/>
              </a:spcBef>
              <a:buSzPct val="90000"/>
              <a:buFont typeface="+mj-lt"/>
              <a:buAutoNum type="romanLcPeriod"/>
              <a:defRPr sz="1200" kern="1200">
                <a:solidFill>
                  <a:schemeClr val="bg2"/>
                </a:solidFill>
                <a:latin typeface="+mj-lt"/>
                <a:ea typeface="+mn-ea"/>
                <a:cs typeface="+mn-cs"/>
              </a:defRPr>
            </a:lvl4pPr>
            <a:lvl5pPr marL="792000" indent="-144000" algn="l" defTabSz="685800" rtl="0" eaLnBrk="1" latinLnBrk="0" hangingPunct="1">
              <a:lnSpc>
                <a:spcPct val="100000"/>
              </a:lnSpc>
              <a:spcBef>
                <a:spcPts val="600"/>
              </a:spcBef>
              <a:buFont typeface="Arial" panose="020B0604020202020204" pitchFamily="34" charset="0"/>
              <a:buChar char="•"/>
              <a:defRPr sz="1200" kern="1200">
                <a:solidFill>
                  <a:schemeClr val="bg2"/>
                </a:solidFill>
                <a:latin typeface="+mj-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bg2"/>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600"/>
              </a:spcBef>
              <a:buNone/>
            </a:pPr>
            <a:endParaRPr lang="en-US" sz="1200" dirty="0">
              <a:solidFill>
                <a:schemeClr val="bg2"/>
              </a:solidFill>
            </a:endParaRPr>
          </a:p>
        </p:txBody>
      </p:sp>
      <p:sp>
        <p:nvSpPr>
          <p:cNvPr id="24" name="Content Placeholder 27">
            <a:extLst>
              <a:ext uri="{FF2B5EF4-FFF2-40B4-BE49-F238E27FC236}">
                <a16:creationId xmlns:a16="http://schemas.microsoft.com/office/drawing/2014/main" id="{B4751652-4184-4928-90C5-CBD286239283}"/>
              </a:ext>
            </a:extLst>
          </p:cNvPr>
          <p:cNvSpPr txBox="1">
            <a:spLocks/>
          </p:cNvSpPr>
          <p:nvPr/>
        </p:nvSpPr>
        <p:spPr>
          <a:xfrm>
            <a:off x="4720112" y="869627"/>
            <a:ext cx="2935623" cy="1419526"/>
          </a:xfrm>
          <a:prstGeom prst="rect">
            <a:avLst/>
          </a:prstGeom>
          <a:solidFill>
            <a:schemeClr val="bg1"/>
          </a:solidFill>
          <a:ln w="9525">
            <a:solidFill>
              <a:schemeClr val="bg1">
                <a:lumMod val="85000"/>
              </a:schemeClr>
            </a:solidFill>
          </a:ln>
        </p:spPr>
        <p:txBody>
          <a:bodyPr lIns="1080000" tIns="108000" rIns="108000" bIns="108000" anchor="ctr">
            <a:noAutofit/>
          </a:bodyPr>
          <a:lstStyle>
            <a:lvl1pPr marL="0" indent="0" algn="l" defTabSz="685800" rtl="0" eaLnBrk="1" latinLnBrk="0" hangingPunct="1">
              <a:lnSpc>
                <a:spcPct val="100000"/>
              </a:lnSpc>
              <a:spcBef>
                <a:spcPts val="600"/>
              </a:spcBef>
              <a:buFont typeface="Arial" panose="020B0604020202020204" pitchFamily="34" charset="0"/>
              <a:buNone/>
              <a:defRPr sz="1200" kern="1200">
                <a:solidFill>
                  <a:schemeClr val="bg2"/>
                </a:solidFill>
                <a:latin typeface="+mn-lt"/>
                <a:ea typeface="+mn-ea"/>
                <a:cs typeface="+mn-cs"/>
              </a:defRPr>
            </a:lvl1pPr>
            <a:lvl2pPr marL="288000" indent="-144000" algn="l" defTabSz="685800" rtl="0" eaLnBrk="1" latinLnBrk="0" hangingPunct="1">
              <a:lnSpc>
                <a:spcPct val="100000"/>
              </a:lnSpc>
              <a:spcBef>
                <a:spcPts val="600"/>
              </a:spcBef>
              <a:buSzPct val="90000"/>
              <a:buFont typeface="Wingdings" panose="05000000000000000000" pitchFamily="2" charset="2"/>
              <a:buChar char="§"/>
              <a:defRPr sz="1200" kern="1200">
                <a:solidFill>
                  <a:schemeClr val="bg2"/>
                </a:solidFill>
                <a:latin typeface="+mj-lt"/>
                <a:ea typeface="+mn-ea"/>
                <a:cs typeface="+mn-cs"/>
              </a:defRPr>
            </a:lvl2pPr>
            <a:lvl3pPr marL="504000" indent="-216000" algn="l" defTabSz="685800" rtl="0" eaLnBrk="1" latinLnBrk="0" hangingPunct="1">
              <a:lnSpc>
                <a:spcPct val="100000"/>
              </a:lnSpc>
              <a:spcBef>
                <a:spcPts val="600"/>
              </a:spcBef>
              <a:buFont typeface="+mj-lt"/>
              <a:buAutoNum type="alphaLcParenR"/>
              <a:defRPr sz="1200" kern="1200">
                <a:solidFill>
                  <a:schemeClr val="bg2"/>
                </a:solidFill>
                <a:latin typeface="+mj-lt"/>
                <a:ea typeface="+mn-ea"/>
                <a:cs typeface="+mn-cs"/>
              </a:defRPr>
            </a:lvl3pPr>
            <a:lvl4pPr marL="648000" indent="-144000" algn="l" defTabSz="685800" rtl="0" eaLnBrk="1" latinLnBrk="0" hangingPunct="1">
              <a:lnSpc>
                <a:spcPct val="100000"/>
              </a:lnSpc>
              <a:spcBef>
                <a:spcPts val="600"/>
              </a:spcBef>
              <a:buSzPct val="90000"/>
              <a:buFont typeface="+mj-lt"/>
              <a:buAutoNum type="romanLcPeriod"/>
              <a:defRPr sz="1200" kern="1200">
                <a:solidFill>
                  <a:schemeClr val="bg2"/>
                </a:solidFill>
                <a:latin typeface="+mj-lt"/>
                <a:ea typeface="+mn-ea"/>
                <a:cs typeface="+mn-cs"/>
              </a:defRPr>
            </a:lvl4pPr>
            <a:lvl5pPr marL="792000" indent="-144000" algn="l" defTabSz="685800" rtl="0" eaLnBrk="1" latinLnBrk="0" hangingPunct="1">
              <a:lnSpc>
                <a:spcPct val="100000"/>
              </a:lnSpc>
              <a:spcBef>
                <a:spcPts val="600"/>
              </a:spcBef>
              <a:buFont typeface="Arial" panose="020B0604020202020204" pitchFamily="34" charset="0"/>
              <a:buChar char="•"/>
              <a:defRPr sz="1200" kern="1200">
                <a:solidFill>
                  <a:schemeClr val="bg2"/>
                </a:solidFill>
                <a:latin typeface="+mj-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bg2"/>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600"/>
              </a:spcBef>
              <a:buNone/>
            </a:pPr>
            <a:endParaRPr lang="en-US" sz="1200" dirty="0">
              <a:solidFill>
                <a:schemeClr val="bg2"/>
              </a:solidFill>
            </a:endParaRPr>
          </a:p>
        </p:txBody>
      </p:sp>
      <p:pic>
        <p:nvPicPr>
          <p:cNvPr id="22" name="Picture 6" descr="UPS Vector Logo - Logowik.com">
            <a:extLst>
              <a:ext uri="{FF2B5EF4-FFF2-40B4-BE49-F238E27FC236}">
                <a16:creationId xmlns:a16="http://schemas.microsoft.com/office/drawing/2014/main" id="{6ADAE2B6-3E6E-4FE2-9ECE-D3E07AE8D4B4}"/>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060856" y="963381"/>
            <a:ext cx="1379646" cy="127327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6BE1F05-3C20-4063-88A1-BE297AF073B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000345" y="1110022"/>
            <a:ext cx="2408546" cy="876434"/>
          </a:xfrm>
          <a:prstGeom prst="rect">
            <a:avLst/>
          </a:prstGeom>
        </p:spPr>
      </p:pic>
      <p:sp>
        <p:nvSpPr>
          <p:cNvPr id="21" name="Объект 10">
            <a:extLst>
              <a:ext uri="{FF2B5EF4-FFF2-40B4-BE49-F238E27FC236}">
                <a16:creationId xmlns:a16="http://schemas.microsoft.com/office/drawing/2014/main" id="{4D6D11A4-AE33-4F9C-90D7-CAD35123CF06}"/>
              </a:ext>
            </a:extLst>
          </p:cNvPr>
          <p:cNvSpPr txBox="1">
            <a:spLocks/>
          </p:cNvSpPr>
          <p:nvPr/>
        </p:nvSpPr>
        <p:spPr>
          <a:xfrm>
            <a:off x="4654139" y="2520600"/>
            <a:ext cx="3430628" cy="172549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marL="144000" indent="-144000">
              <a:spcBef>
                <a:spcPts val="800"/>
              </a:spcBef>
              <a:buFont typeface="Wingdings" panose="05000000000000000000" pitchFamily="2" charset="2"/>
              <a:buChar char="§"/>
            </a:pPr>
            <a:r>
              <a:rPr lang="en-US" sz="1200" b="1" dirty="0">
                <a:solidFill>
                  <a:schemeClr val="bg2"/>
                </a:solidFill>
              </a:rPr>
              <a:t>Client need: Protect end-user computing environment. </a:t>
            </a:r>
            <a:r>
              <a:rPr lang="en-US" sz="1200" dirty="0">
                <a:solidFill>
                  <a:schemeClr val="bg2"/>
                </a:solidFill>
              </a:rPr>
              <a:t>Needed ability to protect data being generated across a variety of end user platforms (desktop, laptop, mobile, cloud) while allowing for fast full system recovery from large scale ransomware event. </a:t>
            </a:r>
          </a:p>
          <a:p>
            <a:pPr marL="144000" indent="-144000">
              <a:spcBef>
                <a:spcPts val="800"/>
              </a:spcBef>
              <a:buFont typeface="Wingdings" panose="05000000000000000000" pitchFamily="2" charset="2"/>
              <a:buChar char="§"/>
            </a:pPr>
            <a:r>
              <a:rPr lang="en-US" sz="1200" b="1" dirty="0">
                <a:solidFill>
                  <a:schemeClr val="bg2"/>
                </a:solidFill>
              </a:rPr>
              <a:t>How Acronis solved the problem: </a:t>
            </a:r>
            <a:r>
              <a:rPr lang="en-US" sz="1200" dirty="0">
                <a:solidFill>
                  <a:schemeClr val="bg2"/>
                </a:solidFill>
              </a:rPr>
              <a:t>Acronis provides IT the day to day backup/recovery tools they need, while also ensuring their entire fleet of 55k end-user devices could be recovered quickly in the event of a large scale outage</a:t>
            </a:r>
          </a:p>
          <a:p>
            <a:pPr marL="0" indent="0">
              <a:buFont typeface="Arial" panose="020B0604020202020204" pitchFamily="34" charset="0"/>
              <a:buNone/>
            </a:pPr>
            <a:endParaRPr lang="ru-RU" dirty="0"/>
          </a:p>
        </p:txBody>
      </p:sp>
      <p:sp>
        <p:nvSpPr>
          <p:cNvPr id="27" name="Объект 10">
            <a:extLst>
              <a:ext uri="{FF2B5EF4-FFF2-40B4-BE49-F238E27FC236}">
                <a16:creationId xmlns:a16="http://schemas.microsoft.com/office/drawing/2014/main" id="{46189F2A-8D33-4998-89CC-05864520E574}"/>
              </a:ext>
            </a:extLst>
          </p:cNvPr>
          <p:cNvSpPr txBox="1">
            <a:spLocks/>
          </p:cNvSpPr>
          <p:nvPr/>
        </p:nvSpPr>
        <p:spPr>
          <a:xfrm>
            <a:off x="181562" y="2527819"/>
            <a:ext cx="3430628" cy="173998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marL="144000" indent="-144000">
              <a:spcBef>
                <a:spcPts val="800"/>
              </a:spcBef>
              <a:buFont typeface="Wingdings" panose="05000000000000000000" pitchFamily="2" charset="2"/>
              <a:buChar char="§"/>
            </a:pPr>
            <a:r>
              <a:rPr lang="en-US" sz="1200" b="1" dirty="0">
                <a:solidFill>
                  <a:schemeClr val="bg2"/>
                </a:solidFill>
              </a:rPr>
              <a:t>Client need: Protect distributed OT systems. </a:t>
            </a:r>
            <a:r>
              <a:rPr lang="en-US" sz="1200" dirty="0">
                <a:solidFill>
                  <a:schemeClr val="bg2"/>
                </a:solidFill>
              </a:rPr>
              <a:t>Distribution facilities use control systems to automate shipping/receiving of packages but have no local IT resources. Needed a solution for non-technical employees to restore systems back to a prior state without IT intervention</a:t>
            </a:r>
          </a:p>
          <a:p>
            <a:pPr marL="144000" indent="-144000">
              <a:spcBef>
                <a:spcPts val="800"/>
              </a:spcBef>
              <a:buFont typeface="Wingdings" panose="05000000000000000000" pitchFamily="2" charset="2"/>
              <a:buChar char="§"/>
            </a:pPr>
            <a:r>
              <a:rPr lang="en-US" sz="1200" b="1" dirty="0">
                <a:solidFill>
                  <a:schemeClr val="bg2"/>
                </a:solidFill>
              </a:rPr>
              <a:t>How Acronis solved the problem: </a:t>
            </a:r>
            <a:r>
              <a:rPr lang="en-US" sz="1200" dirty="0">
                <a:solidFill>
                  <a:schemeClr val="bg2"/>
                </a:solidFill>
              </a:rPr>
              <a:t>One Click Recovery enables any employee to restore an affected system back to working condition</a:t>
            </a:r>
          </a:p>
          <a:p>
            <a:pPr marL="0" indent="0">
              <a:buFont typeface="Arial" panose="020B0604020202020204" pitchFamily="34" charset="0"/>
              <a:buNone/>
            </a:pPr>
            <a:endParaRPr lang="ru-RU" dirty="0"/>
          </a:p>
        </p:txBody>
      </p:sp>
    </p:spTree>
    <p:extLst>
      <p:ext uri="{BB962C8B-B14F-4D97-AF65-F5344CB8AC3E}">
        <p14:creationId xmlns:p14="http://schemas.microsoft.com/office/powerpoint/2010/main" val="259284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0">
            <a:extLst>
              <a:ext uri="{FF2B5EF4-FFF2-40B4-BE49-F238E27FC236}">
                <a16:creationId xmlns:a16="http://schemas.microsoft.com/office/drawing/2014/main" id="{A0DB7A2A-FCC6-406E-A557-7988C230C39E}"/>
              </a:ext>
            </a:extLst>
          </p:cNvPr>
          <p:cNvSpPr>
            <a:spLocks noGrp="1"/>
          </p:cNvSpPr>
          <p:nvPr>
            <p:ph type="title"/>
          </p:nvPr>
        </p:nvSpPr>
        <p:spPr/>
        <p:txBody>
          <a:bodyPr/>
          <a:lstStyle/>
          <a:p>
            <a:r>
              <a:rPr lang="en-US" sz="4400" dirty="0"/>
              <a:t>Solution Overview</a:t>
            </a:r>
            <a:endParaRPr lang="ru-RU" dirty="0"/>
          </a:p>
        </p:txBody>
      </p:sp>
      <p:sp>
        <p:nvSpPr>
          <p:cNvPr id="13" name="Текст 12">
            <a:extLst>
              <a:ext uri="{FF2B5EF4-FFF2-40B4-BE49-F238E27FC236}">
                <a16:creationId xmlns:a16="http://schemas.microsoft.com/office/drawing/2014/main" id="{64354DC1-3E82-484F-96D6-50EC71DD6AF2}"/>
              </a:ext>
            </a:extLst>
          </p:cNvPr>
          <p:cNvSpPr>
            <a:spLocks noGrp="1"/>
          </p:cNvSpPr>
          <p:nvPr>
            <p:ph type="body" sz="quarter" idx="11"/>
          </p:nvPr>
        </p:nvSpPr>
        <p:spPr/>
        <p:txBody>
          <a:bodyPr/>
          <a:lstStyle/>
          <a:p>
            <a:endParaRPr lang="ru-RU"/>
          </a:p>
        </p:txBody>
      </p:sp>
      <p:sp>
        <p:nvSpPr>
          <p:cNvPr id="14" name="Текст 13">
            <a:extLst>
              <a:ext uri="{FF2B5EF4-FFF2-40B4-BE49-F238E27FC236}">
                <a16:creationId xmlns:a16="http://schemas.microsoft.com/office/drawing/2014/main" id="{F899C5ED-B959-48F8-ABC5-79DC2C780222}"/>
              </a:ext>
            </a:extLst>
          </p:cNvPr>
          <p:cNvSpPr>
            <a:spLocks noGrp="1"/>
          </p:cNvSpPr>
          <p:nvPr>
            <p:ph type="body" sz="quarter" idx="12"/>
          </p:nvPr>
        </p:nvSpPr>
        <p:spPr/>
        <p:txBody>
          <a:bodyPr/>
          <a:lstStyle/>
          <a:p>
            <a:endParaRPr lang="ru-RU"/>
          </a:p>
        </p:txBody>
      </p:sp>
      <p:sp>
        <p:nvSpPr>
          <p:cNvPr id="15" name="Текст 14">
            <a:extLst>
              <a:ext uri="{FF2B5EF4-FFF2-40B4-BE49-F238E27FC236}">
                <a16:creationId xmlns:a16="http://schemas.microsoft.com/office/drawing/2014/main" id="{E468F7A2-2473-4B8B-BE31-69374DDA085D}"/>
              </a:ext>
            </a:extLst>
          </p:cNvPr>
          <p:cNvSpPr>
            <a:spLocks noGrp="1"/>
          </p:cNvSpPr>
          <p:nvPr>
            <p:ph type="body" sz="quarter" idx="13"/>
          </p:nvPr>
        </p:nvSpPr>
        <p:spPr/>
        <p:txBody>
          <a:bodyPr/>
          <a:lstStyle/>
          <a:p>
            <a:endParaRPr lang="ru-RU"/>
          </a:p>
        </p:txBody>
      </p:sp>
      <p:sp>
        <p:nvSpPr>
          <p:cNvPr id="16" name="Текст 15">
            <a:extLst>
              <a:ext uri="{FF2B5EF4-FFF2-40B4-BE49-F238E27FC236}">
                <a16:creationId xmlns:a16="http://schemas.microsoft.com/office/drawing/2014/main" id="{46EB884E-8250-43EA-971C-873FFE902545}"/>
              </a:ext>
            </a:extLst>
          </p:cNvPr>
          <p:cNvSpPr>
            <a:spLocks noGrp="1"/>
          </p:cNvSpPr>
          <p:nvPr>
            <p:ph type="body" sz="quarter" idx="14"/>
          </p:nvPr>
        </p:nvSpPr>
        <p:spPr/>
        <p:txBody>
          <a:bodyPr/>
          <a:lstStyle/>
          <a:p>
            <a:endParaRPr lang="ru-RU"/>
          </a:p>
        </p:txBody>
      </p:sp>
      <p:sp>
        <p:nvSpPr>
          <p:cNvPr id="17" name="Текст 16">
            <a:extLst>
              <a:ext uri="{FF2B5EF4-FFF2-40B4-BE49-F238E27FC236}">
                <a16:creationId xmlns:a16="http://schemas.microsoft.com/office/drawing/2014/main" id="{6C57C2D8-87E1-42C4-A972-56A2C22C0724}"/>
              </a:ext>
            </a:extLst>
          </p:cNvPr>
          <p:cNvSpPr>
            <a:spLocks noGrp="1"/>
          </p:cNvSpPr>
          <p:nvPr>
            <p:ph type="body" sz="quarter" idx="15"/>
          </p:nvPr>
        </p:nvSpPr>
        <p:spPr/>
        <p:txBody>
          <a:bodyPr/>
          <a:lstStyle/>
          <a:p>
            <a:endParaRPr lang="ru-RU"/>
          </a:p>
        </p:txBody>
      </p:sp>
      <p:sp>
        <p:nvSpPr>
          <p:cNvPr id="18" name="Текст 17">
            <a:extLst>
              <a:ext uri="{FF2B5EF4-FFF2-40B4-BE49-F238E27FC236}">
                <a16:creationId xmlns:a16="http://schemas.microsoft.com/office/drawing/2014/main" id="{A4BAA589-F2C1-4417-93F7-02927052C369}"/>
              </a:ext>
            </a:extLst>
          </p:cNvPr>
          <p:cNvSpPr>
            <a:spLocks noGrp="1"/>
          </p:cNvSpPr>
          <p:nvPr>
            <p:ph type="body" sz="quarter" idx="16"/>
          </p:nvPr>
        </p:nvSpPr>
        <p:spPr/>
        <p:txBody>
          <a:bodyPr/>
          <a:lstStyle/>
          <a:p>
            <a:endParaRPr lang="ru-RU"/>
          </a:p>
        </p:txBody>
      </p:sp>
      <p:sp>
        <p:nvSpPr>
          <p:cNvPr id="19" name="Текст 18">
            <a:extLst>
              <a:ext uri="{FF2B5EF4-FFF2-40B4-BE49-F238E27FC236}">
                <a16:creationId xmlns:a16="http://schemas.microsoft.com/office/drawing/2014/main" id="{09945E5E-BD16-4F94-857B-CF79EAE73D2E}"/>
              </a:ext>
            </a:extLst>
          </p:cNvPr>
          <p:cNvSpPr>
            <a:spLocks noGrp="1"/>
          </p:cNvSpPr>
          <p:nvPr>
            <p:ph type="body" sz="quarter" idx="17"/>
          </p:nvPr>
        </p:nvSpPr>
        <p:spPr/>
        <p:txBody>
          <a:bodyPr/>
          <a:lstStyle/>
          <a:p>
            <a:endParaRPr lang="ru-RU"/>
          </a:p>
        </p:txBody>
      </p:sp>
    </p:spTree>
    <p:extLst>
      <p:ext uri="{BB962C8B-B14F-4D97-AF65-F5344CB8AC3E}">
        <p14:creationId xmlns:p14="http://schemas.microsoft.com/office/powerpoint/2010/main" val="184239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D66AB60-7447-ED4F-A094-8DBDD3D5B77C}"/>
              </a:ext>
            </a:extLst>
          </p:cNvPr>
          <p:cNvSpPr>
            <a:spLocks noGrp="1"/>
          </p:cNvSpPr>
          <p:nvPr>
            <p:ph type="title"/>
          </p:nvPr>
        </p:nvSpPr>
        <p:spPr/>
        <p:txBody>
          <a:bodyPr vert="horz" wrap="square" lIns="0" tIns="0" rIns="0" bIns="0" rtlCol="0" anchor="t" anchorCtr="0">
            <a:noAutofit/>
          </a:bodyPr>
          <a:lstStyle/>
          <a:p>
            <a:r>
              <a:rPr lang="en-US" dirty="0"/>
              <a:t>One-click Recovery Overview</a:t>
            </a:r>
            <a:endParaRPr lang="ru-RU" dirty="0"/>
          </a:p>
        </p:txBody>
      </p:sp>
      <p:sp>
        <p:nvSpPr>
          <p:cNvPr id="2" name="Content Placeholder 1">
            <a:extLst>
              <a:ext uri="{FF2B5EF4-FFF2-40B4-BE49-F238E27FC236}">
                <a16:creationId xmlns:a16="http://schemas.microsoft.com/office/drawing/2014/main" id="{E97B2590-18C1-AF41-93A6-AAB314AEAC1F}"/>
              </a:ext>
            </a:extLst>
          </p:cNvPr>
          <p:cNvSpPr>
            <a:spLocks noGrp="1"/>
          </p:cNvSpPr>
          <p:nvPr>
            <p:ph sz="quarter" idx="10"/>
          </p:nvPr>
        </p:nvSpPr>
        <p:spPr>
          <a:xfrm>
            <a:off x="374651" y="1513640"/>
            <a:ext cx="3666998" cy="3165565"/>
          </a:xfrm>
        </p:spPr>
        <p:txBody>
          <a:bodyPr/>
          <a:lstStyle/>
          <a:p>
            <a:pPr marL="0" lvl="0" indent="0">
              <a:spcBef>
                <a:spcPts val="1200"/>
              </a:spcBef>
              <a:buNone/>
            </a:pPr>
            <a:r>
              <a:rPr lang="en-US" altLang="en-US" dirty="0"/>
              <a:t>Weaponize your non-IT workforce by arming them with simplified, automated restore.  Eliminate IT bottlenecks and save time and money by reducing downtime in case of a cyberattack:</a:t>
            </a:r>
          </a:p>
          <a:p>
            <a:pPr>
              <a:spcBef>
                <a:spcPts val="1200"/>
              </a:spcBef>
              <a:buFont typeface="Arial" panose="020B0604020202020204" pitchFamily="34" charset="0"/>
              <a:buChar char="•"/>
            </a:pPr>
            <a:r>
              <a:rPr lang="en-US" altLang="en-US" dirty="0"/>
              <a:t>Simplified user interface for the non-technical user</a:t>
            </a:r>
          </a:p>
          <a:p>
            <a:pPr>
              <a:spcBef>
                <a:spcPts val="1200"/>
              </a:spcBef>
              <a:buFont typeface="Arial" panose="020B0604020202020204" pitchFamily="34" charset="0"/>
              <a:buChar char="•"/>
            </a:pPr>
            <a:r>
              <a:rPr lang="en-US" altLang="en-US" dirty="0"/>
              <a:t>Ability to recover from the latest backup or a previous point in time</a:t>
            </a:r>
          </a:p>
          <a:p>
            <a:pPr>
              <a:spcBef>
                <a:spcPts val="1200"/>
              </a:spcBef>
              <a:buFont typeface="Arial" panose="020B0604020202020204" pitchFamily="34" charset="0"/>
              <a:buChar char="•"/>
            </a:pPr>
            <a:r>
              <a:rPr lang="en-US" altLang="en-US" dirty="0"/>
              <a:t>Ability to recover with reboot from the local Acronis Secure Zone (local disk backup)</a:t>
            </a:r>
          </a:p>
          <a:p>
            <a:pPr>
              <a:spcBef>
                <a:spcPts val="1200"/>
              </a:spcBef>
              <a:buFont typeface="Arial" panose="020B0604020202020204" pitchFamily="34" charset="0"/>
              <a:buChar char="•"/>
            </a:pPr>
            <a:r>
              <a:rPr lang="en-US" dirty="0"/>
              <a:t>Support of Acronis Startup Recovery Manager</a:t>
            </a:r>
          </a:p>
          <a:p>
            <a:pPr marL="0" indent="0">
              <a:spcBef>
                <a:spcPts val="1200"/>
              </a:spcBef>
              <a:buNone/>
            </a:pPr>
            <a:endParaRPr lang="en-US" altLang="en-US" dirty="0">
              <a:solidFill>
                <a:schemeClr val="tx1"/>
              </a:solidFill>
            </a:endParaRPr>
          </a:p>
          <a:p>
            <a:pPr>
              <a:spcBef>
                <a:spcPts val="1200"/>
              </a:spcBef>
              <a:buFont typeface="Arial" panose="020B0604020202020204" pitchFamily="34" charset="0"/>
              <a:buChar char="•"/>
            </a:pPr>
            <a:endParaRPr lang="en-US" altLang="en-US" dirty="0">
              <a:solidFill>
                <a:schemeClr val="tx1"/>
              </a:solidFill>
            </a:endParaRPr>
          </a:p>
          <a:p>
            <a:pPr>
              <a:spcBef>
                <a:spcPts val="1200"/>
              </a:spcBef>
              <a:buFont typeface="Arial" panose="020B0604020202020204" pitchFamily="34" charset="0"/>
              <a:buChar char="•"/>
            </a:pPr>
            <a:endParaRPr lang="en-US" altLang="en-US" dirty="0">
              <a:solidFill>
                <a:schemeClr val="tx1"/>
              </a:solidFill>
            </a:endParaRPr>
          </a:p>
          <a:p>
            <a:pPr>
              <a:spcBef>
                <a:spcPts val="1200"/>
              </a:spcBef>
              <a:buFont typeface="Arial" panose="020B0604020202020204" pitchFamily="34" charset="0"/>
              <a:buChar char="•"/>
            </a:pPr>
            <a:endParaRPr lang="en-US" altLang="en-US" dirty="0">
              <a:solidFill>
                <a:schemeClr val="tx1"/>
              </a:solidFill>
            </a:endParaRPr>
          </a:p>
          <a:p>
            <a:pPr>
              <a:spcBef>
                <a:spcPts val="1200"/>
              </a:spcBef>
              <a:buFont typeface="Arial" panose="020B0604020202020204" pitchFamily="34" charset="0"/>
              <a:buChar char="•"/>
            </a:pPr>
            <a:endParaRPr lang="en-US" altLang="en-US" dirty="0">
              <a:solidFill>
                <a:schemeClr val="tx1"/>
              </a:solidFill>
            </a:endParaRPr>
          </a:p>
          <a:p>
            <a:pPr marL="0" lvl="0" indent="0">
              <a:spcBef>
                <a:spcPts val="1200"/>
              </a:spcBef>
              <a:buNone/>
            </a:pPr>
            <a:endParaRPr lang="en-US" altLang="en-US" dirty="0">
              <a:solidFill>
                <a:schemeClr val="tx1"/>
              </a:solidFill>
            </a:endParaRPr>
          </a:p>
        </p:txBody>
      </p:sp>
      <p:sp>
        <p:nvSpPr>
          <p:cNvPr id="9" name="Text Placeholder 8">
            <a:extLst>
              <a:ext uri="{FF2B5EF4-FFF2-40B4-BE49-F238E27FC236}">
                <a16:creationId xmlns:a16="http://schemas.microsoft.com/office/drawing/2014/main" id="{F4E4C7F4-1FDF-C148-BFD2-CB64BAE7F2DD}"/>
              </a:ext>
            </a:extLst>
          </p:cNvPr>
          <p:cNvSpPr>
            <a:spLocks noGrp="1"/>
          </p:cNvSpPr>
          <p:nvPr>
            <p:ph type="body" sz="quarter" idx="17"/>
          </p:nvPr>
        </p:nvSpPr>
        <p:spPr>
          <a:xfrm>
            <a:off x="374650" y="752836"/>
            <a:ext cx="7617206" cy="428434"/>
          </a:xfrm>
        </p:spPr>
        <p:txBody>
          <a:bodyPr/>
          <a:lstStyle/>
          <a:p>
            <a:r>
              <a:rPr lang="en-US" altLang="en-US" dirty="0"/>
              <a:t>Simplified mass recovery for non-technical users with minimal IT intervention</a:t>
            </a:r>
          </a:p>
        </p:txBody>
      </p:sp>
      <p:sp>
        <p:nvSpPr>
          <p:cNvPr id="4" name="Text Placeholder 3">
            <a:extLst>
              <a:ext uri="{FF2B5EF4-FFF2-40B4-BE49-F238E27FC236}">
                <a16:creationId xmlns:a16="http://schemas.microsoft.com/office/drawing/2014/main" id="{F179891D-8A0C-934B-90B3-9FD61A934BCA}"/>
              </a:ext>
            </a:extLst>
          </p:cNvPr>
          <p:cNvSpPr>
            <a:spLocks noGrp="1"/>
          </p:cNvSpPr>
          <p:nvPr>
            <p:ph type="body" sz="quarter" idx="12"/>
          </p:nvPr>
        </p:nvSpPr>
        <p:spPr/>
        <p:txBody>
          <a:bodyPr/>
          <a:lstStyle/>
          <a:p>
            <a:endParaRPr lang="en-US"/>
          </a:p>
        </p:txBody>
      </p:sp>
      <p:sp>
        <p:nvSpPr>
          <p:cNvPr id="5" name="Text Placeholder 4">
            <a:extLst>
              <a:ext uri="{FF2B5EF4-FFF2-40B4-BE49-F238E27FC236}">
                <a16:creationId xmlns:a16="http://schemas.microsoft.com/office/drawing/2014/main" id="{7CBC1863-78BD-5342-B491-AB0AA3777765}"/>
              </a:ext>
            </a:extLst>
          </p:cNvPr>
          <p:cNvSpPr>
            <a:spLocks noGrp="1"/>
          </p:cNvSpPr>
          <p:nvPr>
            <p:ph type="body" sz="quarter" idx="13"/>
          </p:nvPr>
        </p:nvSpPr>
        <p:spPr/>
        <p:txBody>
          <a:bodyPr/>
          <a:lstStyle/>
          <a:p>
            <a:endParaRPr lang="en-US"/>
          </a:p>
        </p:txBody>
      </p:sp>
      <p:sp>
        <p:nvSpPr>
          <p:cNvPr id="6" name="Text Placeholder 5">
            <a:extLst>
              <a:ext uri="{FF2B5EF4-FFF2-40B4-BE49-F238E27FC236}">
                <a16:creationId xmlns:a16="http://schemas.microsoft.com/office/drawing/2014/main" id="{4D6A139C-4505-C34E-94FC-F6E0B44871CE}"/>
              </a:ext>
            </a:extLst>
          </p:cNvPr>
          <p:cNvSpPr>
            <a:spLocks noGrp="1"/>
          </p:cNvSpPr>
          <p:nvPr>
            <p:ph type="body" sz="quarter" idx="14"/>
          </p:nvPr>
        </p:nvSpPr>
        <p:spPr/>
        <p:txBody>
          <a:bodyPr/>
          <a:lstStyle/>
          <a:p>
            <a:endParaRPr lang="en-US"/>
          </a:p>
        </p:txBody>
      </p:sp>
      <p:sp>
        <p:nvSpPr>
          <p:cNvPr id="7" name="Text Placeholder 6">
            <a:extLst>
              <a:ext uri="{FF2B5EF4-FFF2-40B4-BE49-F238E27FC236}">
                <a16:creationId xmlns:a16="http://schemas.microsoft.com/office/drawing/2014/main" id="{E5EB8D60-6CE5-184B-8CBA-71574ACDD07F}"/>
              </a:ext>
            </a:extLst>
          </p:cNvPr>
          <p:cNvSpPr>
            <a:spLocks noGrp="1"/>
          </p:cNvSpPr>
          <p:nvPr>
            <p:ph type="body" sz="quarter" idx="15"/>
          </p:nvPr>
        </p:nvSpPr>
        <p:spPr/>
        <p:txBody>
          <a:bodyPr/>
          <a:lstStyle/>
          <a:p>
            <a:endParaRPr lang="en-US"/>
          </a:p>
        </p:txBody>
      </p:sp>
      <p:sp>
        <p:nvSpPr>
          <p:cNvPr id="8" name="Text Placeholder 7">
            <a:extLst>
              <a:ext uri="{FF2B5EF4-FFF2-40B4-BE49-F238E27FC236}">
                <a16:creationId xmlns:a16="http://schemas.microsoft.com/office/drawing/2014/main" id="{AFF72754-50ED-3B44-865D-13C1768401EE}"/>
              </a:ext>
            </a:extLst>
          </p:cNvPr>
          <p:cNvSpPr>
            <a:spLocks noGrp="1"/>
          </p:cNvSpPr>
          <p:nvPr>
            <p:ph type="body" sz="quarter" idx="16"/>
          </p:nvPr>
        </p:nvSpPr>
        <p:spPr/>
        <p:txBody>
          <a:bodyPr/>
          <a:lstStyle/>
          <a:p>
            <a:endParaRPr lang="en-US" dirty="0"/>
          </a:p>
        </p:txBody>
      </p:sp>
      <p:sp>
        <p:nvSpPr>
          <p:cNvPr id="11" name="Text Placeholder 10">
            <a:extLst>
              <a:ext uri="{FF2B5EF4-FFF2-40B4-BE49-F238E27FC236}">
                <a16:creationId xmlns:a16="http://schemas.microsoft.com/office/drawing/2014/main" id="{E1DC47DF-871E-D145-B1BB-EDE98A5ECEC2}"/>
              </a:ext>
            </a:extLst>
          </p:cNvPr>
          <p:cNvSpPr>
            <a:spLocks noGrp="1"/>
          </p:cNvSpPr>
          <p:nvPr>
            <p:ph type="body" sz="quarter" idx="18"/>
          </p:nvPr>
        </p:nvSpPr>
        <p:spPr/>
        <p:txBody>
          <a:bodyPr/>
          <a:lstStyle/>
          <a:p>
            <a:endParaRPr lang="en-US"/>
          </a:p>
        </p:txBody>
      </p:sp>
      <p:pic>
        <p:nvPicPr>
          <p:cNvPr id="2050" name="Picture 2">
            <a:extLst>
              <a:ext uri="{FF2B5EF4-FFF2-40B4-BE49-F238E27FC236}">
                <a16:creationId xmlns:a16="http://schemas.microsoft.com/office/drawing/2014/main" id="{78E10319-D35A-6495-67FF-8AEEC6A3821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85"/>
          <a:stretch/>
        </p:blipFill>
        <p:spPr bwMode="auto">
          <a:xfrm>
            <a:off x="4207840" y="1513640"/>
            <a:ext cx="4686659" cy="2551196"/>
          </a:xfrm>
          <a:prstGeom prst="rect">
            <a:avLst/>
          </a:prstGeom>
          <a:noFill/>
          <a:effectLst>
            <a:outerShdw blurRad="63500" sx="103000" sy="103000" algn="ctr" rotWithShape="0">
              <a:prstClr val="black">
                <a:alpha val="6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3633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02DF9-951A-B845-B6BB-CBCDA96FDDCE}"/>
              </a:ext>
            </a:extLst>
          </p:cNvPr>
          <p:cNvSpPr>
            <a:spLocks noGrp="1"/>
          </p:cNvSpPr>
          <p:nvPr>
            <p:ph type="title"/>
          </p:nvPr>
        </p:nvSpPr>
        <p:spPr/>
        <p:txBody>
          <a:bodyPr/>
          <a:lstStyle/>
          <a:p>
            <a:r>
              <a:rPr lang="en-RU" dirty="0"/>
              <a:t>One-</a:t>
            </a:r>
            <a:r>
              <a:rPr lang="en-US" dirty="0"/>
              <a:t>c</a:t>
            </a:r>
            <a:r>
              <a:rPr lang="en-RU" dirty="0"/>
              <a:t>lick </a:t>
            </a:r>
            <a:r>
              <a:rPr lang="en-US" dirty="0"/>
              <a:t>R</a:t>
            </a:r>
            <a:r>
              <a:rPr lang="en-RU" dirty="0"/>
              <a:t>ecovery </a:t>
            </a:r>
            <a:r>
              <a:rPr lang="en-US" dirty="0"/>
              <a:t>Demo</a:t>
            </a:r>
            <a:r>
              <a:rPr lang="en-RU" dirty="0"/>
              <a:t> </a:t>
            </a:r>
            <a:r>
              <a:rPr lang="en-US" dirty="0"/>
              <a:t>V</a:t>
            </a:r>
            <a:r>
              <a:rPr lang="en-RU" dirty="0"/>
              <a:t>ideo</a:t>
            </a:r>
          </a:p>
        </p:txBody>
      </p:sp>
      <p:sp>
        <p:nvSpPr>
          <p:cNvPr id="8" name="Text Placeholder 7">
            <a:extLst>
              <a:ext uri="{FF2B5EF4-FFF2-40B4-BE49-F238E27FC236}">
                <a16:creationId xmlns:a16="http://schemas.microsoft.com/office/drawing/2014/main" id="{C6D205C2-D8E4-DC48-8322-021B56D2DC65}"/>
              </a:ext>
            </a:extLst>
          </p:cNvPr>
          <p:cNvSpPr>
            <a:spLocks noGrp="1"/>
          </p:cNvSpPr>
          <p:nvPr>
            <p:ph type="body" sz="quarter" idx="12"/>
          </p:nvPr>
        </p:nvSpPr>
        <p:spPr/>
        <p:txBody>
          <a:bodyPr/>
          <a:lstStyle/>
          <a:p>
            <a:endParaRPr lang="en-RU"/>
          </a:p>
        </p:txBody>
      </p:sp>
      <p:sp>
        <p:nvSpPr>
          <p:cNvPr id="9" name="Text Placeholder 8">
            <a:extLst>
              <a:ext uri="{FF2B5EF4-FFF2-40B4-BE49-F238E27FC236}">
                <a16:creationId xmlns:a16="http://schemas.microsoft.com/office/drawing/2014/main" id="{E9A83E44-EBF7-0944-858E-66C09FA00FF7}"/>
              </a:ext>
            </a:extLst>
          </p:cNvPr>
          <p:cNvSpPr>
            <a:spLocks noGrp="1"/>
          </p:cNvSpPr>
          <p:nvPr>
            <p:ph type="body" sz="quarter" idx="13"/>
          </p:nvPr>
        </p:nvSpPr>
        <p:spPr/>
        <p:txBody>
          <a:bodyPr/>
          <a:lstStyle/>
          <a:p>
            <a:endParaRPr lang="en-RU"/>
          </a:p>
        </p:txBody>
      </p:sp>
      <p:sp>
        <p:nvSpPr>
          <p:cNvPr id="10" name="Text Placeholder 9">
            <a:extLst>
              <a:ext uri="{FF2B5EF4-FFF2-40B4-BE49-F238E27FC236}">
                <a16:creationId xmlns:a16="http://schemas.microsoft.com/office/drawing/2014/main" id="{65263F3F-C9B5-574E-8A4E-D14606920577}"/>
              </a:ext>
            </a:extLst>
          </p:cNvPr>
          <p:cNvSpPr>
            <a:spLocks noGrp="1"/>
          </p:cNvSpPr>
          <p:nvPr>
            <p:ph type="body" sz="quarter" idx="14"/>
          </p:nvPr>
        </p:nvSpPr>
        <p:spPr/>
        <p:txBody>
          <a:bodyPr/>
          <a:lstStyle/>
          <a:p>
            <a:endParaRPr lang="en-RU"/>
          </a:p>
        </p:txBody>
      </p:sp>
      <p:sp>
        <p:nvSpPr>
          <p:cNvPr id="11" name="Text Placeholder 10">
            <a:extLst>
              <a:ext uri="{FF2B5EF4-FFF2-40B4-BE49-F238E27FC236}">
                <a16:creationId xmlns:a16="http://schemas.microsoft.com/office/drawing/2014/main" id="{DF554CEA-C8DA-8045-854E-58712DAA38C9}"/>
              </a:ext>
            </a:extLst>
          </p:cNvPr>
          <p:cNvSpPr>
            <a:spLocks noGrp="1"/>
          </p:cNvSpPr>
          <p:nvPr>
            <p:ph type="body" sz="quarter" idx="15"/>
          </p:nvPr>
        </p:nvSpPr>
        <p:spPr/>
        <p:txBody>
          <a:bodyPr/>
          <a:lstStyle/>
          <a:p>
            <a:endParaRPr lang="en-RU"/>
          </a:p>
        </p:txBody>
      </p:sp>
      <p:sp>
        <p:nvSpPr>
          <p:cNvPr id="12" name="Text Placeholder 11">
            <a:extLst>
              <a:ext uri="{FF2B5EF4-FFF2-40B4-BE49-F238E27FC236}">
                <a16:creationId xmlns:a16="http://schemas.microsoft.com/office/drawing/2014/main" id="{60BFF571-4606-0941-B38B-41231D58AE4B}"/>
              </a:ext>
            </a:extLst>
          </p:cNvPr>
          <p:cNvSpPr>
            <a:spLocks noGrp="1"/>
          </p:cNvSpPr>
          <p:nvPr>
            <p:ph type="body" sz="quarter" idx="16"/>
          </p:nvPr>
        </p:nvSpPr>
        <p:spPr/>
        <p:txBody>
          <a:bodyPr/>
          <a:lstStyle/>
          <a:p>
            <a:endParaRPr lang="en-RU"/>
          </a:p>
        </p:txBody>
      </p:sp>
      <p:sp>
        <p:nvSpPr>
          <p:cNvPr id="13" name="Text Placeholder 12">
            <a:extLst>
              <a:ext uri="{FF2B5EF4-FFF2-40B4-BE49-F238E27FC236}">
                <a16:creationId xmlns:a16="http://schemas.microsoft.com/office/drawing/2014/main" id="{A5B5A7C5-C5BA-2242-9505-3420CDD09D2B}"/>
              </a:ext>
            </a:extLst>
          </p:cNvPr>
          <p:cNvSpPr>
            <a:spLocks noGrp="1"/>
          </p:cNvSpPr>
          <p:nvPr>
            <p:ph type="body" sz="quarter" idx="17"/>
          </p:nvPr>
        </p:nvSpPr>
        <p:spPr/>
        <p:txBody>
          <a:bodyPr/>
          <a:lstStyle/>
          <a:p>
            <a:endParaRPr lang="en-RU"/>
          </a:p>
        </p:txBody>
      </p:sp>
      <p:sp>
        <p:nvSpPr>
          <p:cNvPr id="14" name="Text Placeholder 13">
            <a:extLst>
              <a:ext uri="{FF2B5EF4-FFF2-40B4-BE49-F238E27FC236}">
                <a16:creationId xmlns:a16="http://schemas.microsoft.com/office/drawing/2014/main" id="{F63F90F2-2203-6E40-82A2-272672FF903A}"/>
              </a:ext>
            </a:extLst>
          </p:cNvPr>
          <p:cNvSpPr>
            <a:spLocks noGrp="1"/>
          </p:cNvSpPr>
          <p:nvPr>
            <p:ph type="body" sz="quarter" idx="18"/>
          </p:nvPr>
        </p:nvSpPr>
        <p:spPr/>
        <p:txBody>
          <a:bodyPr/>
          <a:lstStyle/>
          <a:p>
            <a:endParaRPr lang="en-RU"/>
          </a:p>
        </p:txBody>
      </p:sp>
      <p:sp>
        <p:nvSpPr>
          <p:cNvPr id="5" name="TextBox 4">
            <a:extLst>
              <a:ext uri="{FF2B5EF4-FFF2-40B4-BE49-F238E27FC236}">
                <a16:creationId xmlns:a16="http://schemas.microsoft.com/office/drawing/2014/main" id="{0B4206A6-A911-BDAB-5E63-02CA51D3DE79}"/>
              </a:ext>
            </a:extLst>
          </p:cNvPr>
          <p:cNvSpPr txBox="1"/>
          <p:nvPr/>
        </p:nvSpPr>
        <p:spPr>
          <a:xfrm>
            <a:off x="1615060" y="4393350"/>
            <a:ext cx="6547484" cy="307777"/>
          </a:xfrm>
          <a:prstGeom prst="rect">
            <a:avLst/>
          </a:prstGeom>
          <a:noFill/>
        </p:spPr>
        <p:txBody>
          <a:bodyPr wrap="square">
            <a:spAutoFit/>
          </a:bodyPr>
          <a:lstStyle/>
          <a:p>
            <a:pPr algn="r"/>
            <a:r>
              <a:rPr lang="en-US" sz="1400" dirty="0">
                <a:hlinkClick r:id="rId4"/>
              </a:rPr>
              <a:t>Watch on YouTube</a:t>
            </a:r>
            <a:endParaRPr lang="en-US" sz="1400" dirty="0"/>
          </a:p>
        </p:txBody>
      </p:sp>
      <p:pic>
        <p:nvPicPr>
          <p:cNvPr id="4" name="videoplayback">
            <a:hlinkClick r:id="" action="ppaction://media"/>
            <a:extLst>
              <a:ext uri="{FF2B5EF4-FFF2-40B4-BE49-F238E27FC236}">
                <a16:creationId xmlns:a16="http://schemas.microsoft.com/office/drawing/2014/main" id="{442AA14C-2742-F2DB-26F8-3AEC524CEDA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15060" y="751058"/>
            <a:ext cx="6473571" cy="3641384"/>
          </a:xfrm>
          <a:prstGeom prst="rect">
            <a:avLst/>
          </a:prstGeom>
        </p:spPr>
      </p:pic>
    </p:spTree>
    <p:extLst>
      <p:ext uri="{BB962C8B-B14F-4D97-AF65-F5344CB8AC3E}">
        <p14:creationId xmlns:p14="http://schemas.microsoft.com/office/powerpoint/2010/main" val="1423952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507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E03EAA8-BF0C-48C6-9A3F-BE841625D9DA}"/>
              </a:ext>
            </a:extLst>
          </p:cNvPr>
          <p:cNvSpPr/>
          <p:nvPr/>
        </p:nvSpPr>
        <p:spPr>
          <a:xfrm>
            <a:off x="250825" y="467139"/>
            <a:ext cx="8640000" cy="4192174"/>
          </a:xfrm>
          <a:prstGeom prst="rect">
            <a:avLst/>
          </a:prstGeom>
          <a:noFill/>
          <a:ln w="6350">
            <a:gradFill>
              <a:gsLst>
                <a:gs pos="100000">
                  <a:srgbClr val="006EDE"/>
                </a:gs>
                <a:gs pos="0">
                  <a:srgbClr val="6EE6FF"/>
                </a:gs>
              </a:gsLst>
              <a:lin ang="81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err="1"/>
          </a:p>
        </p:txBody>
      </p:sp>
      <p:sp>
        <p:nvSpPr>
          <p:cNvPr id="2" name="Title 1">
            <a:extLst>
              <a:ext uri="{FF2B5EF4-FFF2-40B4-BE49-F238E27FC236}">
                <a16:creationId xmlns:a16="http://schemas.microsoft.com/office/drawing/2014/main" id="{7A63D288-7FB9-46D3-AF4C-D88798094E9B}"/>
              </a:ext>
            </a:extLst>
          </p:cNvPr>
          <p:cNvSpPr>
            <a:spLocks noGrp="1"/>
          </p:cNvSpPr>
          <p:nvPr>
            <p:ph type="title"/>
          </p:nvPr>
        </p:nvSpPr>
        <p:spPr>
          <a:xfrm>
            <a:off x="432000" y="237316"/>
            <a:ext cx="4441967" cy="501804"/>
          </a:xfrm>
          <a:solidFill>
            <a:schemeClr val="bg1"/>
          </a:solidFill>
        </p:spPr>
        <p:txBody>
          <a:bodyPr wrap="none" lIns="72000" rIns="72000">
            <a:spAutoFit/>
          </a:bodyPr>
          <a:lstStyle/>
          <a:p>
            <a:r>
              <a:rPr lang="en-US" sz="3600"/>
              <a:t>Acronis Cyber Protect</a:t>
            </a:r>
          </a:p>
        </p:txBody>
      </p:sp>
      <p:sp>
        <p:nvSpPr>
          <p:cNvPr id="3" name="Text Placeholder 2">
            <a:extLst>
              <a:ext uri="{FF2B5EF4-FFF2-40B4-BE49-F238E27FC236}">
                <a16:creationId xmlns:a16="http://schemas.microsoft.com/office/drawing/2014/main" id="{17D02BCE-CA1A-4EE6-A938-24EC64E56F29}"/>
              </a:ext>
            </a:extLst>
          </p:cNvPr>
          <p:cNvSpPr>
            <a:spLocks noGrp="1"/>
          </p:cNvSpPr>
          <p:nvPr>
            <p:ph type="body" sz="quarter" idx="22"/>
          </p:nvPr>
        </p:nvSpPr>
        <p:spPr>
          <a:xfrm>
            <a:off x="504000" y="2318400"/>
            <a:ext cx="1674000" cy="666914"/>
          </a:xfrm>
        </p:spPr>
        <p:txBody>
          <a:bodyPr wrap="square">
            <a:spAutoFit/>
          </a:bodyPr>
          <a:lstStyle/>
          <a:p>
            <a:pPr>
              <a:lnSpc>
                <a:spcPct val="90000"/>
              </a:lnSpc>
            </a:pPr>
            <a:r>
              <a:rPr lang="en-US" sz="2400">
                <a:gradFill>
                  <a:gsLst>
                    <a:gs pos="20000">
                      <a:srgbClr val="006EDE"/>
                    </a:gs>
                    <a:gs pos="100000">
                      <a:srgbClr val="6EE6FF"/>
                    </a:gs>
                  </a:gsLst>
                  <a:lin ang="18900000" scaled="0"/>
                </a:gradFill>
              </a:rPr>
              <a:t>Secure</a:t>
            </a:r>
            <a:br>
              <a:rPr lang="ru-RU" sz="2400">
                <a:gradFill>
                  <a:gsLst>
                    <a:gs pos="20000">
                      <a:srgbClr val="006EDE"/>
                    </a:gs>
                    <a:gs pos="100000">
                      <a:srgbClr val="6EE6FF"/>
                    </a:gs>
                  </a:gsLst>
                  <a:lin ang="18900000" scaled="0"/>
                </a:gradFill>
              </a:rPr>
            </a:br>
            <a:r>
              <a:rPr lang="en-US" sz="2400">
                <a:gradFill>
                  <a:gsLst>
                    <a:gs pos="20000">
                      <a:srgbClr val="006EDE"/>
                    </a:gs>
                    <a:gs pos="100000">
                      <a:srgbClr val="6EE6FF"/>
                    </a:gs>
                  </a:gsLst>
                  <a:lin ang="18900000" scaled="0"/>
                </a:gradFill>
              </a:rPr>
              <a:t>Backup</a:t>
            </a:r>
          </a:p>
        </p:txBody>
      </p:sp>
      <p:sp>
        <p:nvSpPr>
          <p:cNvPr id="4" name="Text Placeholder 3">
            <a:extLst>
              <a:ext uri="{FF2B5EF4-FFF2-40B4-BE49-F238E27FC236}">
                <a16:creationId xmlns:a16="http://schemas.microsoft.com/office/drawing/2014/main" id="{FE902CF9-AD34-409A-92D7-DFB54DC2F09D}"/>
              </a:ext>
            </a:extLst>
          </p:cNvPr>
          <p:cNvSpPr>
            <a:spLocks noGrp="1"/>
          </p:cNvSpPr>
          <p:nvPr>
            <p:ph type="body" sz="quarter" idx="31"/>
          </p:nvPr>
        </p:nvSpPr>
        <p:spPr>
          <a:xfrm>
            <a:off x="3528000" y="2318400"/>
            <a:ext cx="2088000" cy="666914"/>
          </a:xfrm>
        </p:spPr>
        <p:txBody>
          <a:bodyPr wrap="square">
            <a:spAutoFit/>
          </a:bodyPr>
          <a:lstStyle/>
          <a:p>
            <a:pPr>
              <a:lnSpc>
                <a:spcPct val="90000"/>
              </a:lnSpc>
            </a:pPr>
            <a:r>
              <a:rPr lang="en-US" sz="2400">
                <a:gradFill>
                  <a:gsLst>
                    <a:gs pos="20000">
                      <a:srgbClr val="006EDE"/>
                    </a:gs>
                    <a:gs pos="100000">
                      <a:srgbClr val="6EE6FF"/>
                    </a:gs>
                  </a:gsLst>
                  <a:lin ang="18900000" scaled="0"/>
                </a:gradFill>
              </a:rPr>
              <a:t>Fast</a:t>
            </a:r>
            <a:br>
              <a:rPr lang="en-US" sz="2400">
                <a:gradFill>
                  <a:gsLst>
                    <a:gs pos="20000">
                      <a:srgbClr val="006EDE"/>
                    </a:gs>
                    <a:gs pos="100000">
                      <a:srgbClr val="6EE6FF"/>
                    </a:gs>
                  </a:gsLst>
                  <a:lin ang="18900000" scaled="0"/>
                </a:gradFill>
              </a:rPr>
            </a:br>
            <a:r>
              <a:rPr lang="en-US" sz="2400">
                <a:gradFill>
                  <a:gsLst>
                    <a:gs pos="20000">
                      <a:srgbClr val="006EDE"/>
                    </a:gs>
                    <a:gs pos="100000">
                      <a:srgbClr val="6EE6FF"/>
                    </a:gs>
                  </a:gsLst>
                  <a:lin ang="18900000" scaled="0"/>
                </a:gradFill>
              </a:rPr>
              <a:t>Recovery</a:t>
            </a:r>
          </a:p>
        </p:txBody>
      </p:sp>
      <p:sp>
        <p:nvSpPr>
          <p:cNvPr id="5" name="Text Placeholder 4">
            <a:extLst>
              <a:ext uri="{FF2B5EF4-FFF2-40B4-BE49-F238E27FC236}">
                <a16:creationId xmlns:a16="http://schemas.microsoft.com/office/drawing/2014/main" id="{B852250D-2E18-487B-8607-39A305F15FB6}"/>
              </a:ext>
            </a:extLst>
          </p:cNvPr>
          <p:cNvSpPr>
            <a:spLocks noGrp="1"/>
          </p:cNvSpPr>
          <p:nvPr>
            <p:ph type="body" sz="quarter" idx="34"/>
          </p:nvPr>
        </p:nvSpPr>
        <p:spPr>
          <a:xfrm>
            <a:off x="6552000" y="2318400"/>
            <a:ext cx="2088000" cy="666914"/>
          </a:xfrm>
        </p:spPr>
        <p:txBody>
          <a:bodyPr>
            <a:spAutoFit/>
          </a:bodyPr>
          <a:lstStyle/>
          <a:p>
            <a:pPr>
              <a:lnSpc>
                <a:spcPct val="90000"/>
              </a:lnSpc>
            </a:pPr>
            <a:r>
              <a:rPr lang="en-US" sz="2400">
                <a:gradFill>
                  <a:gsLst>
                    <a:gs pos="20000">
                      <a:srgbClr val="006EDE"/>
                    </a:gs>
                    <a:gs pos="100000">
                      <a:srgbClr val="6EE6FF"/>
                    </a:gs>
                  </a:gsLst>
                  <a:lin ang="18900000" scaled="0"/>
                </a:gradFill>
              </a:rPr>
              <a:t>Increased Efficiency</a:t>
            </a:r>
          </a:p>
        </p:txBody>
      </p:sp>
      <p:sp>
        <p:nvSpPr>
          <p:cNvPr id="10" name="Content Placeholder 9">
            <a:extLst>
              <a:ext uri="{FF2B5EF4-FFF2-40B4-BE49-F238E27FC236}">
                <a16:creationId xmlns:a16="http://schemas.microsoft.com/office/drawing/2014/main" id="{6EDBD857-7E4B-4007-92D4-B208185D3E21}"/>
              </a:ext>
            </a:extLst>
          </p:cNvPr>
          <p:cNvSpPr>
            <a:spLocks noGrp="1"/>
          </p:cNvSpPr>
          <p:nvPr>
            <p:ph sz="quarter" idx="44"/>
          </p:nvPr>
        </p:nvSpPr>
        <p:spPr>
          <a:xfrm>
            <a:off x="504000" y="3182400"/>
            <a:ext cx="2088000" cy="738664"/>
          </a:xfrm>
        </p:spPr>
        <p:txBody>
          <a:bodyPr>
            <a:spAutoFit/>
          </a:bodyPr>
          <a:lstStyle/>
          <a:p>
            <a:pPr marL="0" indent="0">
              <a:buNone/>
            </a:pPr>
            <a:r>
              <a:rPr lang="en-US"/>
              <a:t>The industry standard for secure backup, leveraging AI, ML and immutability to ensure your backups remain impenetrable.</a:t>
            </a:r>
          </a:p>
        </p:txBody>
      </p:sp>
      <p:sp>
        <p:nvSpPr>
          <p:cNvPr id="11" name="Content Placeholder 10">
            <a:extLst>
              <a:ext uri="{FF2B5EF4-FFF2-40B4-BE49-F238E27FC236}">
                <a16:creationId xmlns:a16="http://schemas.microsoft.com/office/drawing/2014/main" id="{98D4D04B-F397-4736-991B-04CD3A1D2B20}"/>
              </a:ext>
            </a:extLst>
          </p:cNvPr>
          <p:cNvSpPr>
            <a:spLocks noGrp="1"/>
          </p:cNvSpPr>
          <p:nvPr>
            <p:ph sz="quarter" idx="45"/>
          </p:nvPr>
        </p:nvSpPr>
        <p:spPr>
          <a:xfrm>
            <a:off x="3528000" y="3182400"/>
            <a:ext cx="2088000" cy="923330"/>
          </a:xfrm>
        </p:spPr>
        <p:txBody>
          <a:bodyPr>
            <a:spAutoFit/>
          </a:bodyPr>
          <a:lstStyle/>
          <a:p>
            <a:pPr marL="0" indent="0">
              <a:buNone/>
            </a:pPr>
            <a:r>
              <a:rPr lang="en-US"/>
              <a:t>Lightning-fast recovery of entire systems or individual files. </a:t>
            </a:r>
            <a:br>
              <a:rPr lang="en-US"/>
            </a:br>
            <a:r>
              <a:rPr lang="en-US"/>
              <a:t>Acronis One Click Recovery automates the recovery process, making it simple for regular users.</a:t>
            </a:r>
          </a:p>
        </p:txBody>
      </p:sp>
      <p:sp>
        <p:nvSpPr>
          <p:cNvPr id="12" name="Content Placeholder 11">
            <a:extLst>
              <a:ext uri="{FF2B5EF4-FFF2-40B4-BE49-F238E27FC236}">
                <a16:creationId xmlns:a16="http://schemas.microsoft.com/office/drawing/2014/main" id="{1D3200D2-EA65-4D9F-8F5C-7C69004A53FA}"/>
              </a:ext>
            </a:extLst>
          </p:cNvPr>
          <p:cNvSpPr>
            <a:spLocks noGrp="1"/>
          </p:cNvSpPr>
          <p:nvPr>
            <p:ph sz="quarter" idx="46"/>
          </p:nvPr>
        </p:nvSpPr>
        <p:spPr>
          <a:xfrm>
            <a:off x="6552000" y="3182400"/>
            <a:ext cx="2088000" cy="738664"/>
          </a:xfrm>
        </p:spPr>
        <p:txBody>
          <a:bodyPr>
            <a:spAutoFit/>
          </a:bodyPr>
          <a:lstStyle/>
          <a:p>
            <a:pPr marL="0" indent="0">
              <a:buNone/>
            </a:pPr>
            <a:r>
              <a:rPr lang="en-US"/>
              <a:t>Dramatically reduce TCO and simplify protection with a single pane of glass. Streamline administration and training.</a:t>
            </a:r>
          </a:p>
        </p:txBody>
      </p:sp>
      <p:sp>
        <p:nvSpPr>
          <p:cNvPr id="13" name="Text Placeholder 12">
            <a:extLst>
              <a:ext uri="{FF2B5EF4-FFF2-40B4-BE49-F238E27FC236}">
                <a16:creationId xmlns:a16="http://schemas.microsoft.com/office/drawing/2014/main" id="{FD28844A-1F0D-433F-81E2-731D82B462A2}"/>
              </a:ext>
            </a:extLst>
          </p:cNvPr>
          <p:cNvSpPr>
            <a:spLocks noGrp="1"/>
          </p:cNvSpPr>
          <p:nvPr>
            <p:ph type="body" sz="quarter" idx="12"/>
          </p:nvPr>
        </p:nvSpPr>
        <p:spPr/>
        <p:txBody>
          <a:bodyPr/>
          <a:lstStyle/>
          <a:p>
            <a:endParaRPr lang="en-US"/>
          </a:p>
        </p:txBody>
      </p:sp>
      <p:sp>
        <p:nvSpPr>
          <p:cNvPr id="14" name="Text Placeholder 13">
            <a:extLst>
              <a:ext uri="{FF2B5EF4-FFF2-40B4-BE49-F238E27FC236}">
                <a16:creationId xmlns:a16="http://schemas.microsoft.com/office/drawing/2014/main" id="{EBA7B0B3-2897-463A-9484-70B894443A57}"/>
              </a:ext>
            </a:extLst>
          </p:cNvPr>
          <p:cNvSpPr>
            <a:spLocks noGrp="1"/>
          </p:cNvSpPr>
          <p:nvPr>
            <p:ph type="body" sz="quarter" idx="13"/>
          </p:nvPr>
        </p:nvSpPr>
        <p:spPr/>
        <p:txBody>
          <a:bodyPr/>
          <a:lstStyle/>
          <a:p>
            <a:endParaRPr lang="en-US"/>
          </a:p>
        </p:txBody>
      </p:sp>
      <p:sp>
        <p:nvSpPr>
          <p:cNvPr id="15" name="Text Placeholder 14">
            <a:extLst>
              <a:ext uri="{FF2B5EF4-FFF2-40B4-BE49-F238E27FC236}">
                <a16:creationId xmlns:a16="http://schemas.microsoft.com/office/drawing/2014/main" id="{42E32C24-C85C-4BB8-BB6F-588112A0150C}"/>
              </a:ext>
            </a:extLst>
          </p:cNvPr>
          <p:cNvSpPr>
            <a:spLocks noGrp="1"/>
          </p:cNvSpPr>
          <p:nvPr>
            <p:ph type="body" sz="quarter" idx="15"/>
          </p:nvPr>
        </p:nvSpPr>
        <p:spPr/>
        <p:txBody>
          <a:bodyPr/>
          <a:lstStyle/>
          <a:p>
            <a:endParaRPr lang="en-US"/>
          </a:p>
        </p:txBody>
      </p:sp>
      <p:sp>
        <p:nvSpPr>
          <p:cNvPr id="16" name="Text Placeholder 15">
            <a:extLst>
              <a:ext uri="{FF2B5EF4-FFF2-40B4-BE49-F238E27FC236}">
                <a16:creationId xmlns:a16="http://schemas.microsoft.com/office/drawing/2014/main" id="{BF84E393-DA70-4EAA-9B51-5086909A1FD3}"/>
              </a:ext>
            </a:extLst>
          </p:cNvPr>
          <p:cNvSpPr>
            <a:spLocks noGrp="1"/>
          </p:cNvSpPr>
          <p:nvPr>
            <p:ph type="body" sz="quarter" idx="16"/>
          </p:nvPr>
        </p:nvSpPr>
        <p:spPr/>
        <p:txBody>
          <a:bodyPr/>
          <a:lstStyle/>
          <a:p>
            <a:endParaRPr lang="en-US"/>
          </a:p>
        </p:txBody>
      </p:sp>
      <p:sp>
        <p:nvSpPr>
          <p:cNvPr id="17" name="Text Placeholder 16">
            <a:extLst>
              <a:ext uri="{FF2B5EF4-FFF2-40B4-BE49-F238E27FC236}">
                <a16:creationId xmlns:a16="http://schemas.microsoft.com/office/drawing/2014/main" id="{C68C7D8F-124C-4E26-887A-48F30F9B0E98}"/>
              </a:ext>
            </a:extLst>
          </p:cNvPr>
          <p:cNvSpPr>
            <a:spLocks noGrp="1"/>
          </p:cNvSpPr>
          <p:nvPr>
            <p:ph type="body" sz="quarter" idx="20"/>
          </p:nvPr>
        </p:nvSpPr>
        <p:spPr/>
        <p:txBody>
          <a:bodyPr/>
          <a:lstStyle/>
          <a:p>
            <a:endParaRPr lang="en-US"/>
          </a:p>
        </p:txBody>
      </p:sp>
      <p:sp>
        <p:nvSpPr>
          <p:cNvPr id="18" name="Text Placeholder 17">
            <a:extLst>
              <a:ext uri="{FF2B5EF4-FFF2-40B4-BE49-F238E27FC236}">
                <a16:creationId xmlns:a16="http://schemas.microsoft.com/office/drawing/2014/main" id="{6015685E-BA51-4F9D-B4AF-2CDFEA6428BC}"/>
              </a:ext>
            </a:extLst>
          </p:cNvPr>
          <p:cNvSpPr>
            <a:spLocks noGrp="1"/>
          </p:cNvSpPr>
          <p:nvPr>
            <p:ph type="body" sz="quarter" idx="28"/>
          </p:nvPr>
        </p:nvSpPr>
        <p:spPr/>
        <p:txBody>
          <a:bodyPr/>
          <a:lstStyle/>
          <a:p>
            <a:endParaRPr lang="en-US"/>
          </a:p>
        </p:txBody>
      </p:sp>
      <p:sp>
        <p:nvSpPr>
          <p:cNvPr id="19" name="Text Placeholder 18">
            <a:extLst>
              <a:ext uri="{FF2B5EF4-FFF2-40B4-BE49-F238E27FC236}">
                <a16:creationId xmlns:a16="http://schemas.microsoft.com/office/drawing/2014/main" id="{53A8BFE9-5104-4277-831E-02F540145B98}"/>
              </a:ext>
            </a:extLst>
          </p:cNvPr>
          <p:cNvSpPr>
            <a:spLocks noGrp="1"/>
          </p:cNvSpPr>
          <p:nvPr>
            <p:ph type="body" sz="quarter" idx="29"/>
          </p:nvPr>
        </p:nvSpPr>
        <p:spPr/>
        <p:txBody>
          <a:bodyPr/>
          <a:lstStyle/>
          <a:p>
            <a:endParaRPr lang="en-US"/>
          </a:p>
        </p:txBody>
      </p:sp>
      <p:sp>
        <p:nvSpPr>
          <p:cNvPr id="20" name="Text Placeholder 19">
            <a:extLst>
              <a:ext uri="{FF2B5EF4-FFF2-40B4-BE49-F238E27FC236}">
                <a16:creationId xmlns:a16="http://schemas.microsoft.com/office/drawing/2014/main" id="{D5B9E76C-89B9-43EF-8B4C-C494F99392A8}"/>
              </a:ext>
            </a:extLst>
          </p:cNvPr>
          <p:cNvSpPr>
            <a:spLocks noGrp="1"/>
          </p:cNvSpPr>
          <p:nvPr>
            <p:ph type="body" sz="quarter" idx="30"/>
          </p:nvPr>
        </p:nvSpPr>
        <p:spPr/>
        <p:txBody>
          <a:bodyPr/>
          <a:lstStyle/>
          <a:p>
            <a:endParaRPr lang="en-US"/>
          </a:p>
        </p:txBody>
      </p:sp>
      <p:sp>
        <p:nvSpPr>
          <p:cNvPr id="21" name="Text Placeholder 20">
            <a:extLst>
              <a:ext uri="{FF2B5EF4-FFF2-40B4-BE49-F238E27FC236}">
                <a16:creationId xmlns:a16="http://schemas.microsoft.com/office/drawing/2014/main" id="{4F111551-8EC6-473B-9F14-64F4708817B8}"/>
              </a:ext>
            </a:extLst>
          </p:cNvPr>
          <p:cNvSpPr>
            <a:spLocks noGrp="1"/>
          </p:cNvSpPr>
          <p:nvPr>
            <p:ph type="body" sz="quarter" idx="47"/>
          </p:nvPr>
        </p:nvSpPr>
        <p:spPr/>
        <p:txBody>
          <a:bodyPr/>
          <a:lstStyle/>
          <a:p>
            <a:endParaRPr lang="en-US"/>
          </a:p>
        </p:txBody>
      </p:sp>
      <p:pic>
        <p:nvPicPr>
          <p:cNvPr id="25" name="Graphic 24">
            <a:extLst>
              <a:ext uri="{FF2B5EF4-FFF2-40B4-BE49-F238E27FC236}">
                <a16:creationId xmlns:a16="http://schemas.microsoft.com/office/drawing/2014/main" id="{729DF42D-6E37-4AF7-B279-1BB0D6C207D5}"/>
              </a:ext>
            </a:extLst>
          </p:cNvPr>
          <p:cNvPicPr>
            <a:picLocks noChangeAspect="1"/>
          </p:cNvPicPr>
          <p:nvPr/>
        </p:nvPicPr>
        <p:blipFill>
          <a:blip r:embed="rId3">
            <a:lum contrast="15000"/>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96000" y="1382400"/>
            <a:ext cx="792000" cy="792000"/>
          </a:xfrm>
          <a:prstGeom prst="rect">
            <a:avLst/>
          </a:prstGeom>
        </p:spPr>
      </p:pic>
      <p:pic>
        <p:nvPicPr>
          <p:cNvPr id="31" name="Picture 30">
            <a:extLst>
              <a:ext uri="{FF2B5EF4-FFF2-40B4-BE49-F238E27FC236}">
                <a16:creationId xmlns:a16="http://schemas.microsoft.com/office/drawing/2014/main" id="{EB301A3B-453A-4CB9-9440-514E44B8C12C}"/>
              </a:ext>
            </a:extLst>
          </p:cNvPr>
          <p:cNvPicPr>
            <a:picLocks noChangeAspect="1"/>
          </p:cNvPicPr>
          <p:nvPr/>
        </p:nvPicPr>
        <p:blipFill rotWithShape="1">
          <a:blip r:embed="rId5">
            <a:extLst>
              <a:ext uri="{28A0092B-C50C-407E-A947-70E740481C1C}">
                <a14:useLocalDpi xmlns:a14="http://schemas.microsoft.com/office/drawing/2010/main" val="0"/>
              </a:ext>
            </a:extLst>
          </a:blip>
          <a:srcRect r="150"/>
          <a:stretch/>
        </p:blipFill>
        <p:spPr>
          <a:xfrm>
            <a:off x="7846054" y="0"/>
            <a:ext cx="1296000" cy="1836000"/>
          </a:xfrm>
          <a:prstGeom prst="rect">
            <a:avLst/>
          </a:prstGeom>
        </p:spPr>
      </p:pic>
      <p:pic>
        <p:nvPicPr>
          <p:cNvPr id="32" name="Graphic 31">
            <a:extLst>
              <a:ext uri="{FF2B5EF4-FFF2-40B4-BE49-F238E27FC236}">
                <a16:creationId xmlns:a16="http://schemas.microsoft.com/office/drawing/2014/main" id="{3965A8D0-DF0C-4169-95AB-8DFE9AEE36BE}"/>
              </a:ext>
            </a:extLst>
          </p:cNvPr>
          <p:cNvPicPr>
            <a:picLocks noChangeAspect="1"/>
          </p:cNvPicPr>
          <p:nvPr/>
        </p:nvPicPr>
        <p:blipFill>
          <a:blip r:embed="rId6">
            <a:lum contrast="15000"/>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462000" y="1346400"/>
            <a:ext cx="864000" cy="864000"/>
          </a:xfrm>
          <a:prstGeom prst="rect">
            <a:avLst/>
          </a:prstGeom>
        </p:spPr>
      </p:pic>
      <p:pic>
        <p:nvPicPr>
          <p:cNvPr id="33" name="Graphic 32">
            <a:extLst>
              <a:ext uri="{FF2B5EF4-FFF2-40B4-BE49-F238E27FC236}">
                <a16:creationId xmlns:a16="http://schemas.microsoft.com/office/drawing/2014/main" id="{61000817-BF40-4E33-ACBD-7B89B9A0873B}"/>
              </a:ext>
            </a:extLst>
          </p:cNvPr>
          <p:cNvPicPr>
            <a:picLocks noChangeAspect="1"/>
          </p:cNvPicPr>
          <p:nvPr/>
        </p:nvPicPr>
        <p:blipFill>
          <a:blip r:embed="rId8">
            <a:lum contrast="15000"/>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528000" y="1382400"/>
            <a:ext cx="792000" cy="792000"/>
          </a:xfrm>
          <a:prstGeom prst="rect">
            <a:avLst/>
          </a:prstGeom>
        </p:spPr>
      </p:pic>
      <p:sp>
        <p:nvSpPr>
          <p:cNvPr id="8" name="Plus Sign 7">
            <a:extLst>
              <a:ext uri="{FF2B5EF4-FFF2-40B4-BE49-F238E27FC236}">
                <a16:creationId xmlns:a16="http://schemas.microsoft.com/office/drawing/2014/main" id="{F77475B2-4DEC-4BB7-A750-61C7EB22E7FA}"/>
              </a:ext>
            </a:extLst>
          </p:cNvPr>
          <p:cNvSpPr/>
          <p:nvPr/>
        </p:nvSpPr>
        <p:spPr>
          <a:xfrm>
            <a:off x="2178000" y="1598400"/>
            <a:ext cx="360000" cy="360000"/>
          </a:xfrm>
          <a:prstGeom prst="mathPlus">
            <a:avLst>
              <a:gd name="adj1" fmla="val 14399"/>
            </a:avLst>
          </a:prstGeom>
          <a:gradFill>
            <a:gsLst>
              <a:gs pos="0">
                <a:srgbClr val="006EDE"/>
              </a:gs>
              <a:gs pos="100000">
                <a:srgbClr val="6EE6F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err="1"/>
          </a:p>
        </p:txBody>
      </p:sp>
      <p:sp>
        <p:nvSpPr>
          <p:cNvPr id="35" name="Plus Sign 34">
            <a:extLst>
              <a:ext uri="{FF2B5EF4-FFF2-40B4-BE49-F238E27FC236}">
                <a16:creationId xmlns:a16="http://schemas.microsoft.com/office/drawing/2014/main" id="{DA35525F-06AC-479A-A95E-37FC969DD349}"/>
              </a:ext>
            </a:extLst>
          </p:cNvPr>
          <p:cNvSpPr/>
          <p:nvPr/>
        </p:nvSpPr>
        <p:spPr>
          <a:xfrm>
            <a:off x="5211000" y="1598400"/>
            <a:ext cx="360000" cy="360000"/>
          </a:xfrm>
          <a:prstGeom prst="mathPlus">
            <a:avLst>
              <a:gd name="adj1" fmla="val 14399"/>
            </a:avLst>
          </a:prstGeom>
          <a:gradFill>
            <a:gsLst>
              <a:gs pos="0">
                <a:srgbClr val="006EDE"/>
              </a:gs>
              <a:gs pos="100000">
                <a:srgbClr val="6EE6F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err="1"/>
          </a:p>
        </p:txBody>
      </p:sp>
      <p:sp>
        <p:nvSpPr>
          <p:cNvPr id="6" name="TextBox 5">
            <a:extLst>
              <a:ext uri="{FF2B5EF4-FFF2-40B4-BE49-F238E27FC236}">
                <a16:creationId xmlns:a16="http://schemas.microsoft.com/office/drawing/2014/main" id="{7ABB8ABD-E4A0-BC81-6F02-67519077BD3D}"/>
              </a:ext>
            </a:extLst>
          </p:cNvPr>
          <p:cNvSpPr txBox="1"/>
          <p:nvPr/>
        </p:nvSpPr>
        <p:spPr>
          <a:xfrm>
            <a:off x="7659232" y="4970352"/>
            <a:ext cx="0" cy="0"/>
          </a:xfrm>
          <a:prstGeom prst="rect">
            <a:avLst/>
          </a:prstGeom>
        </p:spPr>
        <p:txBody>
          <a:bodyPr wrap="none" lIns="0" tIns="0" rIns="0" bIns="0" rtlCol="0">
            <a:noAutofit/>
          </a:bodyPr>
          <a:lstStyle/>
          <a:p>
            <a:pPr marL="0" indent="0" algn="l">
              <a:buNone/>
            </a:pPr>
            <a:endParaRPr lang="en-US" sz="1200" dirty="0" err="1">
              <a:solidFill>
                <a:schemeClr val="bg2"/>
              </a:solidFill>
            </a:endParaRPr>
          </a:p>
        </p:txBody>
      </p:sp>
      <p:sp>
        <p:nvSpPr>
          <p:cNvPr id="9" name="TextBox 8">
            <a:extLst>
              <a:ext uri="{FF2B5EF4-FFF2-40B4-BE49-F238E27FC236}">
                <a16:creationId xmlns:a16="http://schemas.microsoft.com/office/drawing/2014/main" id="{D30B474C-AE3D-7272-23E8-88DD413D5943}"/>
              </a:ext>
            </a:extLst>
          </p:cNvPr>
          <p:cNvSpPr txBox="1"/>
          <p:nvPr/>
        </p:nvSpPr>
        <p:spPr>
          <a:xfrm>
            <a:off x="7785980" y="4943192"/>
            <a:ext cx="0" cy="0"/>
          </a:xfrm>
          <a:prstGeom prst="rect">
            <a:avLst/>
          </a:prstGeom>
        </p:spPr>
        <p:txBody>
          <a:bodyPr wrap="none" lIns="0" tIns="0" rIns="0" bIns="0" rtlCol="0">
            <a:noAutofit/>
          </a:bodyPr>
          <a:lstStyle/>
          <a:p>
            <a:pPr marL="0" indent="0" algn="l">
              <a:buNone/>
            </a:pPr>
            <a:endParaRPr lang="en-US" sz="1200" dirty="0" err="1">
              <a:solidFill>
                <a:schemeClr val="bg2"/>
              </a:solidFill>
            </a:endParaRPr>
          </a:p>
        </p:txBody>
      </p:sp>
    </p:spTree>
    <p:extLst>
      <p:ext uri="{BB962C8B-B14F-4D97-AF65-F5344CB8AC3E}">
        <p14:creationId xmlns:p14="http://schemas.microsoft.com/office/powerpoint/2010/main" val="842287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FD44B-9920-4E5B-9D54-34F557CBC137}"/>
              </a:ext>
            </a:extLst>
          </p:cNvPr>
          <p:cNvSpPr>
            <a:spLocks noGrp="1"/>
          </p:cNvSpPr>
          <p:nvPr>
            <p:ph type="title"/>
          </p:nvPr>
        </p:nvSpPr>
        <p:spPr/>
        <p:txBody>
          <a:bodyPr/>
          <a:lstStyle/>
          <a:p>
            <a:pPr algn="ctr"/>
            <a:r>
              <a:rPr lang="en-US" dirty="0"/>
              <a:t>Top Use Cases for Acronis Cyber Protect</a:t>
            </a:r>
          </a:p>
        </p:txBody>
      </p:sp>
      <p:sp>
        <p:nvSpPr>
          <p:cNvPr id="4" name="Text Placeholder 3">
            <a:extLst>
              <a:ext uri="{FF2B5EF4-FFF2-40B4-BE49-F238E27FC236}">
                <a16:creationId xmlns:a16="http://schemas.microsoft.com/office/drawing/2014/main" id="{C432EFDB-4332-4456-85EC-EEB903C88BE3}"/>
              </a:ext>
            </a:extLst>
          </p:cNvPr>
          <p:cNvSpPr>
            <a:spLocks noGrp="1"/>
          </p:cNvSpPr>
          <p:nvPr>
            <p:ph type="body" sz="quarter" idx="12"/>
          </p:nvPr>
        </p:nvSpPr>
        <p:spPr/>
        <p:txBody>
          <a:bodyPr/>
          <a:lstStyle/>
          <a:p>
            <a:endParaRPr lang="en-US"/>
          </a:p>
        </p:txBody>
      </p:sp>
      <p:sp>
        <p:nvSpPr>
          <p:cNvPr id="5" name="Text Placeholder 4">
            <a:extLst>
              <a:ext uri="{FF2B5EF4-FFF2-40B4-BE49-F238E27FC236}">
                <a16:creationId xmlns:a16="http://schemas.microsoft.com/office/drawing/2014/main" id="{83153E45-B15E-464B-9B5B-4A54BAF9909F}"/>
              </a:ext>
            </a:extLst>
          </p:cNvPr>
          <p:cNvSpPr>
            <a:spLocks noGrp="1"/>
          </p:cNvSpPr>
          <p:nvPr>
            <p:ph type="body" sz="quarter" idx="13"/>
          </p:nvPr>
        </p:nvSpPr>
        <p:spPr/>
        <p:txBody>
          <a:bodyPr/>
          <a:lstStyle/>
          <a:p>
            <a:endParaRPr lang="en-US"/>
          </a:p>
        </p:txBody>
      </p:sp>
      <p:sp>
        <p:nvSpPr>
          <p:cNvPr id="6" name="Text Placeholder 5">
            <a:extLst>
              <a:ext uri="{FF2B5EF4-FFF2-40B4-BE49-F238E27FC236}">
                <a16:creationId xmlns:a16="http://schemas.microsoft.com/office/drawing/2014/main" id="{A96EBDAA-0029-4658-8852-917EC1B469CD}"/>
              </a:ext>
            </a:extLst>
          </p:cNvPr>
          <p:cNvSpPr>
            <a:spLocks noGrp="1"/>
          </p:cNvSpPr>
          <p:nvPr>
            <p:ph type="body" sz="quarter" idx="15"/>
          </p:nvPr>
        </p:nvSpPr>
        <p:spPr/>
        <p:txBody>
          <a:bodyPr/>
          <a:lstStyle/>
          <a:p>
            <a:endParaRPr lang="en-US"/>
          </a:p>
        </p:txBody>
      </p:sp>
      <p:sp>
        <p:nvSpPr>
          <p:cNvPr id="7" name="Text Placeholder 6">
            <a:extLst>
              <a:ext uri="{FF2B5EF4-FFF2-40B4-BE49-F238E27FC236}">
                <a16:creationId xmlns:a16="http://schemas.microsoft.com/office/drawing/2014/main" id="{3A8F6DB2-01AD-43C2-9D95-91DAF3E455DA}"/>
              </a:ext>
            </a:extLst>
          </p:cNvPr>
          <p:cNvSpPr>
            <a:spLocks noGrp="1"/>
          </p:cNvSpPr>
          <p:nvPr>
            <p:ph type="body" sz="quarter" idx="16"/>
          </p:nvPr>
        </p:nvSpPr>
        <p:spPr/>
        <p:txBody>
          <a:bodyPr/>
          <a:lstStyle/>
          <a:p>
            <a:endParaRPr lang="en-US"/>
          </a:p>
        </p:txBody>
      </p:sp>
      <p:sp>
        <p:nvSpPr>
          <p:cNvPr id="8" name="Text Placeholder 7">
            <a:extLst>
              <a:ext uri="{FF2B5EF4-FFF2-40B4-BE49-F238E27FC236}">
                <a16:creationId xmlns:a16="http://schemas.microsoft.com/office/drawing/2014/main" id="{E0FD57CB-E73E-499A-AD0B-DBDC2A39467C}"/>
              </a:ext>
            </a:extLst>
          </p:cNvPr>
          <p:cNvSpPr>
            <a:spLocks noGrp="1"/>
          </p:cNvSpPr>
          <p:nvPr>
            <p:ph type="body" sz="quarter" idx="20"/>
          </p:nvPr>
        </p:nvSpPr>
        <p:spPr/>
        <p:txBody>
          <a:bodyPr/>
          <a:lstStyle/>
          <a:p>
            <a:endParaRPr lang="en-US"/>
          </a:p>
        </p:txBody>
      </p:sp>
      <p:sp>
        <p:nvSpPr>
          <p:cNvPr id="9" name="Text Placeholder 8">
            <a:extLst>
              <a:ext uri="{FF2B5EF4-FFF2-40B4-BE49-F238E27FC236}">
                <a16:creationId xmlns:a16="http://schemas.microsoft.com/office/drawing/2014/main" id="{84ADBB3F-F06E-40A4-9803-A21FA9FCC1D0}"/>
              </a:ext>
            </a:extLst>
          </p:cNvPr>
          <p:cNvSpPr>
            <a:spLocks noGrp="1"/>
          </p:cNvSpPr>
          <p:nvPr>
            <p:ph type="body" sz="quarter" idx="28"/>
          </p:nvPr>
        </p:nvSpPr>
        <p:spPr/>
        <p:txBody>
          <a:bodyPr/>
          <a:lstStyle/>
          <a:p>
            <a:endParaRPr lang="en-US"/>
          </a:p>
        </p:txBody>
      </p:sp>
      <p:sp>
        <p:nvSpPr>
          <p:cNvPr id="10" name="Text Placeholder 9">
            <a:extLst>
              <a:ext uri="{FF2B5EF4-FFF2-40B4-BE49-F238E27FC236}">
                <a16:creationId xmlns:a16="http://schemas.microsoft.com/office/drawing/2014/main" id="{E86D5FFE-3900-4569-AF50-01CF600A3FF2}"/>
              </a:ext>
            </a:extLst>
          </p:cNvPr>
          <p:cNvSpPr>
            <a:spLocks noGrp="1"/>
          </p:cNvSpPr>
          <p:nvPr>
            <p:ph type="body" sz="quarter" idx="29"/>
          </p:nvPr>
        </p:nvSpPr>
        <p:spPr/>
        <p:txBody>
          <a:bodyPr/>
          <a:lstStyle/>
          <a:p>
            <a:endParaRPr lang="en-US"/>
          </a:p>
        </p:txBody>
      </p:sp>
      <p:sp>
        <p:nvSpPr>
          <p:cNvPr id="11" name="Text Placeholder 10">
            <a:extLst>
              <a:ext uri="{FF2B5EF4-FFF2-40B4-BE49-F238E27FC236}">
                <a16:creationId xmlns:a16="http://schemas.microsoft.com/office/drawing/2014/main" id="{88E04CA0-BB15-4F9F-ADD5-53D8B5CA1859}"/>
              </a:ext>
            </a:extLst>
          </p:cNvPr>
          <p:cNvSpPr>
            <a:spLocks noGrp="1"/>
          </p:cNvSpPr>
          <p:nvPr>
            <p:ph type="body" sz="quarter" idx="30"/>
          </p:nvPr>
        </p:nvSpPr>
        <p:spPr/>
        <p:txBody>
          <a:bodyPr/>
          <a:lstStyle/>
          <a:p>
            <a:endParaRPr lang="en-US"/>
          </a:p>
        </p:txBody>
      </p:sp>
      <p:sp>
        <p:nvSpPr>
          <p:cNvPr id="12" name="Text Placeholder 11">
            <a:extLst>
              <a:ext uri="{FF2B5EF4-FFF2-40B4-BE49-F238E27FC236}">
                <a16:creationId xmlns:a16="http://schemas.microsoft.com/office/drawing/2014/main" id="{70565D9F-CEC0-4426-B1CC-672ACF71342E}"/>
              </a:ext>
            </a:extLst>
          </p:cNvPr>
          <p:cNvSpPr>
            <a:spLocks noGrp="1"/>
          </p:cNvSpPr>
          <p:nvPr>
            <p:ph type="body" sz="quarter" idx="31"/>
          </p:nvPr>
        </p:nvSpPr>
        <p:spPr/>
        <p:txBody>
          <a:bodyPr/>
          <a:lstStyle/>
          <a:p>
            <a:endParaRPr lang="en-US"/>
          </a:p>
        </p:txBody>
      </p:sp>
      <p:sp>
        <p:nvSpPr>
          <p:cNvPr id="13" name="Rectangle 12">
            <a:extLst>
              <a:ext uri="{FF2B5EF4-FFF2-40B4-BE49-F238E27FC236}">
                <a16:creationId xmlns:a16="http://schemas.microsoft.com/office/drawing/2014/main" id="{314EE47A-2F44-45AC-BB68-8EE2BB7CBD99}"/>
              </a:ext>
            </a:extLst>
          </p:cNvPr>
          <p:cNvSpPr/>
          <p:nvPr/>
        </p:nvSpPr>
        <p:spPr>
          <a:xfrm>
            <a:off x="254349" y="1562400"/>
            <a:ext cx="2808000" cy="936000"/>
          </a:xfrm>
          <a:prstGeom prst="rect">
            <a:avLst/>
          </a:prstGeom>
          <a:noFill/>
          <a:ln w="6350">
            <a:gradFill>
              <a:gsLst>
                <a:gs pos="100000">
                  <a:srgbClr val="006EDE"/>
                </a:gs>
                <a:gs pos="0">
                  <a:srgbClr val="6EE6FF"/>
                </a:gs>
              </a:gsLst>
              <a:lin ang="8100000" scaled="0"/>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b"/>
          <a:lstStyle/>
          <a:p>
            <a:pPr algn="ctr"/>
            <a:r>
              <a:rPr lang="en-US" sz="1000" b="1" kern="0">
                <a:solidFill>
                  <a:schemeClr val="bg2"/>
                </a:solidFill>
              </a:rPr>
              <a:t>Zero-day and malware protection</a:t>
            </a:r>
          </a:p>
        </p:txBody>
      </p:sp>
      <p:sp>
        <p:nvSpPr>
          <p:cNvPr id="14" name="Rectangle 13">
            <a:extLst>
              <a:ext uri="{FF2B5EF4-FFF2-40B4-BE49-F238E27FC236}">
                <a16:creationId xmlns:a16="http://schemas.microsoft.com/office/drawing/2014/main" id="{A0EE1D69-DA69-4A7A-B33B-712B96B3264F}"/>
              </a:ext>
            </a:extLst>
          </p:cNvPr>
          <p:cNvSpPr/>
          <p:nvPr/>
        </p:nvSpPr>
        <p:spPr>
          <a:xfrm>
            <a:off x="253174" y="2642856"/>
            <a:ext cx="2808000" cy="936000"/>
          </a:xfrm>
          <a:prstGeom prst="rect">
            <a:avLst/>
          </a:prstGeom>
          <a:noFill/>
          <a:ln w="6350">
            <a:gradFill>
              <a:gsLst>
                <a:gs pos="100000">
                  <a:srgbClr val="006EDE"/>
                </a:gs>
                <a:gs pos="0">
                  <a:srgbClr val="6EE6FF"/>
                </a:gs>
              </a:gsLst>
              <a:lin ang="8100000" scaled="0"/>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b"/>
          <a:lstStyle/>
          <a:p>
            <a:pPr algn="ctr"/>
            <a:r>
              <a:rPr lang="en-US" sz="1000" b="1" kern="0">
                <a:solidFill>
                  <a:schemeClr val="bg2"/>
                </a:solidFill>
              </a:rPr>
              <a:t>Remote work protection</a:t>
            </a:r>
          </a:p>
        </p:txBody>
      </p:sp>
      <p:sp>
        <p:nvSpPr>
          <p:cNvPr id="15" name="Rectangle 14">
            <a:extLst>
              <a:ext uri="{FF2B5EF4-FFF2-40B4-BE49-F238E27FC236}">
                <a16:creationId xmlns:a16="http://schemas.microsoft.com/office/drawing/2014/main" id="{00995569-4EC2-463D-B332-ABC087ED4CC8}"/>
              </a:ext>
            </a:extLst>
          </p:cNvPr>
          <p:cNvSpPr/>
          <p:nvPr/>
        </p:nvSpPr>
        <p:spPr>
          <a:xfrm>
            <a:off x="254349" y="3723313"/>
            <a:ext cx="2808000" cy="936000"/>
          </a:xfrm>
          <a:prstGeom prst="rect">
            <a:avLst/>
          </a:prstGeom>
          <a:noFill/>
          <a:ln w="6350">
            <a:gradFill>
              <a:gsLst>
                <a:gs pos="100000">
                  <a:srgbClr val="006EDE"/>
                </a:gs>
                <a:gs pos="0">
                  <a:srgbClr val="6EE6FF"/>
                </a:gs>
              </a:gsLst>
              <a:lin ang="8100000" scaled="0"/>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b"/>
          <a:lstStyle/>
          <a:p>
            <a:pPr algn="ctr"/>
            <a:r>
              <a:rPr lang="en-US" sz="1000" b="1" kern="0">
                <a:solidFill>
                  <a:schemeClr val="bg2"/>
                </a:solidFill>
              </a:rPr>
              <a:t>Detect &amp; Respond to security incidents</a:t>
            </a:r>
          </a:p>
        </p:txBody>
      </p:sp>
      <p:sp>
        <p:nvSpPr>
          <p:cNvPr id="16" name="Rectangle 15">
            <a:extLst>
              <a:ext uri="{FF2B5EF4-FFF2-40B4-BE49-F238E27FC236}">
                <a16:creationId xmlns:a16="http://schemas.microsoft.com/office/drawing/2014/main" id="{00782921-5670-4EA5-91CC-88A7BE702512}"/>
              </a:ext>
            </a:extLst>
          </p:cNvPr>
          <p:cNvSpPr/>
          <p:nvPr/>
        </p:nvSpPr>
        <p:spPr>
          <a:xfrm>
            <a:off x="3169174" y="3723313"/>
            <a:ext cx="2808000" cy="936000"/>
          </a:xfrm>
          <a:prstGeom prst="rect">
            <a:avLst/>
          </a:prstGeom>
          <a:noFill/>
          <a:ln w="6350">
            <a:gradFill>
              <a:gsLst>
                <a:gs pos="100000">
                  <a:srgbClr val="006EDE"/>
                </a:gs>
                <a:gs pos="0">
                  <a:srgbClr val="6EE6FF"/>
                </a:gs>
              </a:gsLst>
              <a:lin ang="8100000" scaled="0"/>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b"/>
          <a:lstStyle/>
          <a:p>
            <a:pPr algn="ctr"/>
            <a:r>
              <a:rPr lang="en-US" sz="1000" b="1" kern="0">
                <a:solidFill>
                  <a:schemeClr val="bg2"/>
                </a:solidFill>
              </a:rPr>
              <a:t>Real-time protection of critical data</a:t>
            </a:r>
          </a:p>
        </p:txBody>
      </p:sp>
      <p:sp>
        <p:nvSpPr>
          <p:cNvPr id="17" name="Rectangle 16">
            <a:extLst>
              <a:ext uri="{FF2B5EF4-FFF2-40B4-BE49-F238E27FC236}">
                <a16:creationId xmlns:a16="http://schemas.microsoft.com/office/drawing/2014/main" id="{B58F2676-3E4A-43BB-A53E-B636ABAFFA34}"/>
              </a:ext>
            </a:extLst>
          </p:cNvPr>
          <p:cNvSpPr/>
          <p:nvPr/>
        </p:nvSpPr>
        <p:spPr>
          <a:xfrm>
            <a:off x="6084000" y="3723313"/>
            <a:ext cx="2808000" cy="936000"/>
          </a:xfrm>
          <a:prstGeom prst="rect">
            <a:avLst/>
          </a:prstGeom>
          <a:noFill/>
          <a:ln w="6350">
            <a:gradFill>
              <a:gsLst>
                <a:gs pos="100000">
                  <a:srgbClr val="006EDE"/>
                </a:gs>
                <a:gs pos="0">
                  <a:srgbClr val="6EE6FF"/>
                </a:gs>
              </a:gsLst>
              <a:lin ang="8100000" scaled="0"/>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b"/>
          <a:lstStyle/>
          <a:p>
            <a:pPr algn="ctr"/>
            <a:r>
              <a:rPr lang="en-US" sz="1000" b="1" kern="0">
                <a:solidFill>
                  <a:schemeClr val="bg2"/>
                </a:solidFill>
              </a:rPr>
              <a:t>Compliance &amp; forensics investigations</a:t>
            </a:r>
          </a:p>
        </p:txBody>
      </p:sp>
      <p:sp>
        <p:nvSpPr>
          <p:cNvPr id="18" name="Rectangle 17">
            <a:extLst>
              <a:ext uri="{FF2B5EF4-FFF2-40B4-BE49-F238E27FC236}">
                <a16:creationId xmlns:a16="http://schemas.microsoft.com/office/drawing/2014/main" id="{AEC428BA-A799-403A-915B-051285F156D5}"/>
              </a:ext>
            </a:extLst>
          </p:cNvPr>
          <p:cNvSpPr/>
          <p:nvPr/>
        </p:nvSpPr>
        <p:spPr>
          <a:xfrm>
            <a:off x="3169174" y="1562400"/>
            <a:ext cx="2808000" cy="936000"/>
          </a:xfrm>
          <a:prstGeom prst="rect">
            <a:avLst/>
          </a:prstGeom>
          <a:noFill/>
          <a:ln w="6350">
            <a:gradFill>
              <a:gsLst>
                <a:gs pos="100000">
                  <a:srgbClr val="006EDE"/>
                </a:gs>
                <a:gs pos="0">
                  <a:srgbClr val="6EE6FF"/>
                </a:gs>
              </a:gsLst>
              <a:lin ang="8100000" scaled="0"/>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b"/>
          <a:lstStyle/>
          <a:p>
            <a:pPr algn="ctr"/>
            <a:r>
              <a:rPr lang="en-US" sz="1000" b="1" kern="0">
                <a:solidFill>
                  <a:schemeClr val="bg2"/>
                </a:solidFill>
              </a:rPr>
              <a:t>Backup data across your all environments </a:t>
            </a:r>
          </a:p>
        </p:txBody>
      </p:sp>
      <p:sp>
        <p:nvSpPr>
          <p:cNvPr id="19" name="Rectangle 18">
            <a:extLst>
              <a:ext uri="{FF2B5EF4-FFF2-40B4-BE49-F238E27FC236}">
                <a16:creationId xmlns:a16="http://schemas.microsoft.com/office/drawing/2014/main" id="{AC2AE5D6-71FA-40EB-8288-F2BF3413921E}"/>
              </a:ext>
            </a:extLst>
          </p:cNvPr>
          <p:cNvSpPr/>
          <p:nvPr/>
        </p:nvSpPr>
        <p:spPr>
          <a:xfrm>
            <a:off x="3169174" y="2642856"/>
            <a:ext cx="2808000" cy="936000"/>
          </a:xfrm>
          <a:prstGeom prst="rect">
            <a:avLst/>
          </a:prstGeom>
          <a:noFill/>
          <a:ln w="6350">
            <a:gradFill>
              <a:gsLst>
                <a:gs pos="100000">
                  <a:srgbClr val="006EDE"/>
                </a:gs>
                <a:gs pos="0">
                  <a:srgbClr val="6EE6FF"/>
                </a:gs>
              </a:gsLst>
              <a:lin ang="8100000" scaled="0"/>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b"/>
          <a:lstStyle/>
          <a:p>
            <a:pPr algn="ctr"/>
            <a:r>
              <a:rPr lang="en-US" sz="1000" b="1" kern="0">
                <a:solidFill>
                  <a:schemeClr val="bg2"/>
                </a:solidFill>
              </a:rPr>
              <a:t>Post-attack recovery &amp; disaster recovery</a:t>
            </a:r>
          </a:p>
        </p:txBody>
      </p:sp>
      <p:sp>
        <p:nvSpPr>
          <p:cNvPr id="20" name="Rectangle 19">
            <a:extLst>
              <a:ext uri="{FF2B5EF4-FFF2-40B4-BE49-F238E27FC236}">
                <a16:creationId xmlns:a16="http://schemas.microsoft.com/office/drawing/2014/main" id="{FC41E98F-9156-40BB-B69E-B7C20E66970A}"/>
              </a:ext>
            </a:extLst>
          </p:cNvPr>
          <p:cNvSpPr/>
          <p:nvPr/>
        </p:nvSpPr>
        <p:spPr>
          <a:xfrm>
            <a:off x="6084000" y="1562400"/>
            <a:ext cx="2808000" cy="936000"/>
          </a:xfrm>
          <a:prstGeom prst="rect">
            <a:avLst/>
          </a:prstGeom>
          <a:noFill/>
          <a:ln w="6350">
            <a:gradFill>
              <a:gsLst>
                <a:gs pos="100000">
                  <a:srgbClr val="006EDE"/>
                </a:gs>
                <a:gs pos="0">
                  <a:srgbClr val="6EE6FF"/>
                </a:gs>
              </a:gsLst>
              <a:lin ang="8100000" scaled="0"/>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b"/>
          <a:lstStyle/>
          <a:p>
            <a:pPr algn="ctr"/>
            <a:r>
              <a:rPr lang="en-US" sz="1000" b="1" kern="0">
                <a:solidFill>
                  <a:schemeClr val="bg2"/>
                </a:solidFill>
              </a:rPr>
              <a:t>Streamlined management</a:t>
            </a:r>
          </a:p>
        </p:txBody>
      </p:sp>
      <p:sp>
        <p:nvSpPr>
          <p:cNvPr id="21" name="Rectangle 20">
            <a:extLst>
              <a:ext uri="{FF2B5EF4-FFF2-40B4-BE49-F238E27FC236}">
                <a16:creationId xmlns:a16="http://schemas.microsoft.com/office/drawing/2014/main" id="{6C4EC451-2B3F-41EC-A1B2-05E12A467DA3}"/>
              </a:ext>
            </a:extLst>
          </p:cNvPr>
          <p:cNvSpPr/>
          <p:nvPr/>
        </p:nvSpPr>
        <p:spPr>
          <a:xfrm>
            <a:off x="6084000" y="2642856"/>
            <a:ext cx="2808000" cy="936000"/>
          </a:xfrm>
          <a:prstGeom prst="rect">
            <a:avLst/>
          </a:prstGeom>
          <a:noFill/>
          <a:ln w="6350">
            <a:gradFill>
              <a:gsLst>
                <a:gs pos="100000">
                  <a:srgbClr val="006EDE"/>
                </a:gs>
                <a:gs pos="0">
                  <a:srgbClr val="6EE6FF"/>
                </a:gs>
              </a:gsLst>
              <a:lin ang="8100000" scaled="0"/>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b"/>
          <a:lstStyle/>
          <a:p>
            <a:pPr algn="ctr"/>
            <a:r>
              <a:rPr lang="en-US" sz="1000" b="1" kern="0">
                <a:solidFill>
                  <a:schemeClr val="bg2"/>
                </a:solidFill>
              </a:rPr>
              <a:t>Reduced costs &amp; complexity</a:t>
            </a:r>
          </a:p>
        </p:txBody>
      </p:sp>
      <p:pic>
        <p:nvPicPr>
          <p:cNvPr id="31" name="Graphic 30">
            <a:extLst>
              <a:ext uri="{FF2B5EF4-FFF2-40B4-BE49-F238E27FC236}">
                <a16:creationId xmlns:a16="http://schemas.microsoft.com/office/drawing/2014/main" id="{E90B4451-A901-4794-9A3E-0921D120B0FE}"/>
              </a:ext>
            </a:extLst>
          </p:cNvPr>
          <p:cNvPicPr>
            <a:picLocks noChangeAspect="1"/>
          </p:cNvPicPr>
          <p:nvPr/>
        </p:nvPicPr>
        <p:blipFill>
          <a:blip r:embed="rId3">
            <a:lum contrast="15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87174" y="1634400"/>
            <a:ext cx="540000" cy="540000"/>
          </a:xfrm>
          <a:prstGeom prst="rect">
            <a:avLst/>
          </a:prstGeom>
        </p:spPr>
      </p:pic>
      <p:pic>
        <p:nvPicPr>
          <p:cNvPr id="32" name="Graphic 31">
            <a:extLst>
              <a:ext uri="{FF2B5EF4-FFF2-40B4-BE49-F238E27FC236}">
                <a16:creationId xmlns:a16="http://schemas.microsoft.com/office/drawing/2014/main" id="{D5632D18-DA42-4720-B8B6-6EFD8AD26B38}"/>
              </a:ext>
            </a:extLst>
          </p:cNvPr>
          <p:cNvPicPr>
            <a:picLocks noChangeAspect="1"/>
          </p:cNvPicPr>
          <p:nvPr/>
        </p:nvPicPr>
        <p:blipFill>
          <a:blip r:embed="rId5">
            <a:lum contrast="15000"/>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387174" y="2714400"/>
            <a:ext cx="540000" cy="540000"/>
          </a:xfrm>
          <a:prstGeom prst="rect">
            <a:avLst/>
          </a:prstGeom>
        </p:spPr>
      </p:pic>
      <p:pic>
        <p:nvPicPr>
          <p:cNvPr id="33" name="Graphic 32">
            <a:extLst>
              <a:ext uri="{FF2B5EF4-FFF2-40B4-BE49-F238E27FC236}">
                <a16:creationId xmlns:a16="http://schemas.microsoft.com/office/drawing/2014/main" id="{EDFE813F-56F3-40BA-8435-19A671EB84B8}"/>
              </a:ext>
            </a:extLst>
          </p:cNvPr>
          <p:cNvPicPr>
            <a:picLocks noChangeAspect="1"/>
          </p:cNvPicPr>
          <p:nvPr/>
        </p:nvPicPr>
        <p:blipFill>
          <a:blip r:embed="rId7">
            <a:lum contrast="15000"/>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87174" y="3794400"/>
            <a:ext cx="540000" cy="540000"/>
          </a:xfrm>
          <a:prstGeom prst="rect">
            <a:avLst/>
          </a:prstGeom>
        </p:spPr>
      </p:pic>
      <p:pic>
        <p:nvPicPr>
          <p:cNvPr id="34" name="Graphic 33">
            <a:extLst>
              <a:ext uri="{FF2B5EF4-FFF2-40B4-BE49-F238E27FC236}">
                <a16:creationId xmlns:a16="http://schemas.microsoft.com/office/drawing/2014/main" id="{8FC5EF44-A119-4459-BB43-BF55053F620C}"/>
              </a:ext>
            </a:extLst>
          </p:cNvPr>
          <p:cNvPicPr>
            <a:picLocks noChangeAspect="1"/>
          </p:cNvPicPr>
          <p:nvPr/>
        </p:nvPicPr>
        <p:blipFill>
          <a:blip r:embed="rId9">
            <a:lum contrast="15000"/>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83413" y="1616400"/>
            <a:ext cx="576000" cy="576000"/>
          </a:xfrm>
          <a:prstGeom prst="rect">
            <a:avLst/>
          </a:prstGeom>
        </p:spPr>
      </p:pic>
      <p:pic>
        <p:nvPicPr>
          <p:cNvPr id="35" name="Graphic 34">
            <a:extLst>
              <a:ext uri="{FF2B5EF4-FFF2-40B4-BE49-F238E27FC236}">
                <a16:creationId xmlns:a16="http://schemas.microsoft.com/office/drawing/2014/main" id="{D73E7AF3-836B-4327-9E87-73C4D4702ADE}"/>
              </a:ext>
            </a:extLst>
          </p:cNvPr>
          <p:cNvPicPr>
            <a:picLocks noChangeAspect="1"/>
          </p:cNvPicPr>
          <p:nvPr/>
        </p:nvPicPr>
        <p:blipFill>
          <a:blip r:embed="rId11">
            <a:lum contrast="15000"/>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301413" y="2714400"/>
            <a:ext cx="540000" cy="540000"/>
          </a:xfrm>
          <a:prstGeom prst="rect">
            <a:avLst/>
          </a:prstGeom>
        </p:spPr>
      </p:pic>
      <p:pic>
        <p:nvPicPr>
          <p:cNvPr id="36" name="Graphic 35">
            <a:extLst>
              <a:ext uri="{FF2B5EF4-FFF2-40B4-BE49-F238E27FC236}">
                <a16:creationId xmlns:a16="http://schemas.microsoft.com/office/drawing/2014/main" id="{C3344612-BA9F-4096-98DB-0B59D420142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319413" y="3826719"/>
            <a:ext cx="504000" cy="475363"/>
          </a:xfrm>
          <a:prstGeom prst="rect">
            <a:avLst/>
          </a:prstGeom>
        </p:spPr>
      </p:pic>
      <p:pic>
        <p:nvPicPr>
          <p:cNvPr id="37" name="Graphic 36">
            <a:extLst>
              <a:ext uri="{FF2B5EF4-FFF2-40B4-BE49-F238E27FC236}">
                <a16:creationId xmlns:a16="http://schemas.microsoft.com/office/drawing/2014/main" id="{9747589D-B6DF-40FE-8159-370454E863D9}"/>
              </a:ext>
            </a:extLst>
          </p:cNvPr>
          <p:cNvPicPr>
            <a:picLocks noChangeAspect="1"/>
          </p:cNvPicPr>
          <p:nvPr/>
        </p:nvPicPr>
        <p:blipFill>
          <a:blip r:embed="rId15">
            <a:lum contrast="15000"/>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236000" y="1652400"/>
            <a:ext cx="504000" cy="504000"/>
          </a:xfrm>
          <a:prstGeom prst="rect">
            <a:avLst/>
          </a:prstGeom>
        </p:spPr>
      </p:pic>
      <p:pic>
        <p:nvPicPr>
          <p:cNvPr id="38" name="Graphic 37">
            <a:extLst>
              <a:ext uri="{FF2B5EF4-FFF2-40B4-BE49-F238E27FC236}">
                <a16:creationId xmlns:a16="http://schemas.microsoft.com/office/drawing/2014/main" id="{6F9F4C96-E70E-4CC5-931F-003342BC8395}"/>
              </a:ext>
            </a:extLst>
          </p:cNvPr>
          <p:cNvPicPr>
            <a:picLocks noChangeAspect="1"/>
          </p:cNvPicPr>
          <p:nvPr/>
        </p:nvPicPr>
        <p:blipFill>
          <a:blip r:embed="rId17">
            <a:lum contrast="15000"/>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218000" y="2714400"/>
            <a:ext cx="540000" cy="540000"/>
          </a:xfrm>
          <a:prstGeom prst="rect">
            <a:avLst/>
          </a:prstGeom>
        </p:spPr>
      </p:pic>
      <p:pic>
        <p:nvPicPr>
          <p:cNvPr id="39" name="Graphic 38">
            <a:extLst>
              <a:ext uri="{FF2B5EF4-FFF2-40B4-BE49-F238E27FC236}">
                <a16:creationId xmlns:a16="http://schemas.microsoft.com/office/drawing/2014/main" id="{E82D610F-8F8E-4988-8CDD-80412370CF07}"/>
              </a:ext>
            </a:extLst>
          </p:cNvPr>
          <p:cNvPicPr>
            <a:picLocks noChangeAspect="1"/>
          </p:cNvPicPr>
          <p:nvPr/>
        </p:nvPicPr>
        <p:blipFill>
          <a:blip r:embed="rId19">
            <a:lum contrast="15000"/>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7236000" y="3812400"/>
            <a:ext cx="504000" cy="504000"/>
          </a:xfrm>
          <a:prstGeom prst="rect">
            <a:avLst/>
          </a:prstGeom>
        </p:spPr>
      </p:pic>
      <p:sp>
        <p:nvSpPr>
          <p:cNvPr id="40" name="Rectangle 39">
            <a:extLst>
              <a:ext uri="{FF2B5EF4-FFF2-40B4-BE49-F238E27FC236}">
                <a16:creationId xmlns:a16="http://schemas.microsoft.com/office/drawing/2014/main" id="{402E7F74-B9D8-43E2-B2BD-03F0AFDF7E3F}"/>
              </a:ext>
            </a:extLst>
          </p:cNvPr>
          <p:cNvSpPr/>
          <p:nvPr/>
        </p:nvSpPr>
        <p:spPr>
          <a:xfrm>
            <a:off x="289174" y="1166400"/>
            <a:ext cx="2736000" cy="288000"/>
          </a:xfrm>
          <a:prstGeom prst="rect">
            <a:avLst/>
          </a:prstGeom>
        </p:spPr>
        <p:txBody>
          <a:bodyPr wrap="square" lIns="0" tIns="0" rIns="0" bIns="0">
            <a:noAutofit/>
          </a:bodyPr>
          <a:lstStyle/>
          <a:p>
            <a:pPr algn="ctr"/>
            <a:r>
              <a:rPr lang="en-US" b="1">
                <a:gradFill>
                  <a:gsLst>
                    <a:gs pos="20000">
                      <a:srgbClr val="006EDE"/>
                    </a:gs>
                    <a:gs pos="100000">
                      <a:srgbClr val="6EE6FF"/>
                    </a:gs>
                  </a:gsLst>
                  <a:lin ang="18900000" scaled="0"/>
                </a:gradFill>
                <a:latin typeface="+mj-lt"/>
              </a:rPr>
              <a:t>Cybersecurity</a:t>
            </a:r>
            <a:endParaRPr lang="bg-BG" b="1">
              <a:gradFill>
                <a:gsLst>
                  <a:gs pos="20000">
                    <a:srgbClr val="006EDE"/>
                  </a:gs>
                  <a:gs pos="100000">
                    <a:srgbClr val="6EE6FF"/>
                  </a:gs>
                </a:gsLst>
                <a:lin ang="18900000" scaled="0"/>
              </a:gradFill>
              <a:latin typeface="+mj-lt"/>
            </a:endParaRPr>
          </a:p>
        </p:txBody>
      </p:sp>
      <p:sp>
        <p:nvSpPr>
          <p:cNvPr id="41" name="Rectangle 40">
            <a:extLst>
              <a:ext uri="{FF2B5EF4-FFF2-40B4-BE49-F238E27FC236}">
                <a16:creationId xmlns:a16="http://schemas.microsoft.com/office/drawing/2014/main" id="{A789AD8F-DAE8-48B2-9082-C1F4D17BF721}"/>
              </a:ext>
            </a:extLst>
          </p:cNvPr>
          <p:cNvSpPr/>
          <p:nvPr/>
        </p:nvSpPr>
        <p:spPr>
          <a:xfrm>
            <a:off x="3203413" y="1166400"/>
            <a:ext cx="2736000" cy="288000"/>
          </a:xfrm>
          <a:prstGeom prst="rect">
            <a:avLst/>
          </a:prstGeom>
        </p:spPr>
        <p:txBody>
          <a:bodyPr wrap="square" lIns="0" tIns="0" rIns="0" bIns="0">
            <a:noAutofit/>
          </a:bodyPr>
          <a:lstStyle/>
          <a:p>
            <a:pPr algn="ctr"/>
            <a:r>
              <a:rPr lang="en-US" b="1">
                <a:gradFill>
                  <a:gsLst>
                    <a:gs pos="20000">
                      <a:srgbClr val="006EDE"/>
                    </a:gs>
                    <a:gs pos="100000">
                      <a:srgbClr val="6EE6FF"/>
                    </a:gs>
                  </a:gsLst>
                  <a:lin ang="18900000" scaled="0"/>
                </a:gradFill>
                <a:latin typeface="+mj-lt"/>
              </a:rPr>
              <a:t>Data protection</a:t>
            </a:r>
            <a:endParaRPr lang="bg-BG" b="1">
              <a:gradFill>
                <a:gsLst>
                  <a:gs pos="20000">
                    <a:srgbClr val="006EDE"/>
                  </a:gs>
                  <a:gs pos="100000">
                    <a:srgbClr val="6EE6FF"/>
                  </a:gs>
                </a:gsLst>
                <a:lin ang="18900000" scaled="0"/>
              </a:gradFill>
              <a:latin typeface="+mj-lt"/>
            </a:endParaRPr>
          </a:p>
        </p:txBody>
      </p:sp>
      <p:sp>
        <p:nvSpPr>
          <p:cNvPr id="42" name="Rectangle 41">
            <a:extLst>
              <a:ext uri="{FF2B5EF4-FFF2-40B4-BE49-F238E27FC236}">
                <a16:creationId xmlns:a16="http://schemas.microsoft.com/office/drawing/2014/main" id="{CE9D3165-9859-4031-B077-0F0F79EF703E}"/>
              </a:ext>
            </a:extLst>
          </p:cNvPr>
          <p:cNvSpPr/>
          <p:nvPr/>
        </p:nvSpPr>
        <p:spPr>
          <a:xfrm>
            <a:off x="6120000" y="1166400"/>
            <a:ext cx="2736000" cy="288000"/>
          </a:xfrm>
          <a:prstGeom prst="rect">
            <a:avLst/>
          </a:prstGeom>
        </p:spPr>
        <p:txBody>
          <a:bodyPr wrap="square" lIns="0" tIns="0" rIns="0" bIns="0">
            <a:noAutofit/>
          </a:bodyPr>
          <a:lstStyle/>
          <a:p>
            <a:pPr algn="ctr"/>
            <a:r>
              <a:rPr lang="en-US" b="1">
                <a:gradFill>
                  <a:gsLst>
                    <a:gs pos="20000">
                      <a:srgbClr val="006EDE"/>
                    </a:gs>
                    <a:gs pos="100000">
                      <a:srgbClr val="6EE6FF"/>
                    </a:gs>
                  </a:gsLst>
                  <a:lin ang="18900000" scaled="0"/>
                </a:gradFill>
                <a:latin typeface="+mj-lt"/>
              </a:rPr>
              <a:t>Administration</a:t>
            </a:r>
            <a:endParaRPr lang="bg-BG" b="1">
              <a:gradFill>
                <a:gsLst>
                  <a:gs pos="20000">
                    <a:srgbClr val="006EDE"/>
                  </a:gs>
                  <a:gs pos="100000">
                    <a:srgbClr val="6EE6FF"/>
                  </a:gs>
                </a:gsLst>
                <a:lin ang="18900000" scaled="0"/>
              </a:gradFill>
              <a:latin typeface="+mj-lt"/>
            </a:endParaRPr>
          </a:p>
        </p:txBody>
      </p:sp>
    </p:spTree>
    <p:extLst>
      <p:ext uri="{BB962C8B-B14F-4D97-AF65-F5344CB8AC3E}">
        <p14:creationId xmlns:p14="http://schemas.microsoft.com/office/powerpoint/2010/main" val="3287639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7A791AB-953F-834B-8611-87AB4E8861E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640356" y="980665"/>
            <a:ext cx="1932460" cy="1643408"/>
          </a:xfrm>
          <a:prstGeom prst="rect">
            <a:avLst/>
          </a:prstGeom>
          <a:solidFill>
            <a:schemeClr val="bg2"/>
          </a:solidFill>
          <a:ln w="9525">
            <a:noFill/>
          </a:ln>
          <a:effectLst>
            <a:outerShdw blurRad="254000" sx="102000" sy="102000" algn="ctr" rotWithShape="0">
              <a:prstClr val="black">
                <a:alpha val="25000"/>
              </a:prstClr>
            </a:outerShdw>
          </a:effectLst>
        </p:spPr>
      </p:pic>
      <p:sp>
        <p:nvSpPr>
          <p:cNvPr id="13" name="Title 12"/>
          <p:cNvSpPr>
            <a:spLocks noGrp="1"/>
          </p:cNvSpPr>
          <p:nvPr>
            <p:ph type="title"/>
          </p:nvPr>
        </p:nvSpPr>
        <p:spPr/>
        <p:txBody>
          <a:bodyPr/>
          <a:lstStyle/>
          <a:p>
            <a:r>
              <a:rPr lang="en-US" dirty="0"/>
              <a:t>Active Protection - AI-based zero-day malware protection included</a:t>
            </a:r>
            <a:endParaRPr lang="ru-RU" dirty="0"/>
          </a:p>
        </p:txBody>
      </p:sp>
      <p:sp>
        <p:nvSpPr>
          <p:cNvPr id="15" name="Text Placeholder 14"/>
          <p:cNvSpPr>
            <a:spLocks noGrp="1"/>
          </p:cNvSpPr>
          <p:nvPr>
            <p:ph type="body" sz="quarter" idx="12"/>
          </p:nvPr>
        </p:nvSpPr>
        <p:spPr/>
        <p:txBody>
          <a:bodyPr/>
          <a:lstStyle/>
          <a:p>
            <a:endParaRPr lang="ru-RU"/>
          </a:p>
        </p:txBody>
      </p:sp>
      <p:sp>
        <p:nvSpPr>
          <p:cNvPr id="16" name="Text Placeholder 15"/>
          <p:cNvSpPr>
            <a:spLocks noGrp="1"/>
          </p:cNvSpPr>
          <p:nvPr>
            <p:ph type="body" sz="quarter" idx="13"/>
          </p:nvPr>
        </p:nvSpPr>
        <p:spPr/>
        <p:txBody>
          <a:bodyPr/>
          <a:lstStyle/>
          <a:p>
            <a:endParaRPr lang="ru-RU"/>
          </a:p>
        </p:txBody>
      </p:sp>
      <p:sp>
        <p:nvSpPr>
          <p:cNvPr id="17" name="Text Placeholder 16"/>
          <p:cNvSpPr>
            <a:spLocks noGrp="1"/>
          </p:cNvSpPr>
          <p:nvPr>
            <p:ph type="body" sz="quarter" idx="14"/>
          </p:nvPr>
        </p:nvSpPr>
        <p:spPr/>
        <p:txBody>
          <a:bodyPr/>
          <a:lstStyle/>
          <a:p>
            <a:endParaRPr lang="ru-RU"/>
          </a:p>
        </p:txBody>
      </p:sp>
      <p:sp>
        <p:nvSpPr>
          <p:cNvPr id="18" name="Text Placeholder 17"/>
          <p:cNvSpPr>
            <a:spLocks noGrp="1"/>
          </p:cNvSpPr>
          <p:nvPr>
            <p:ph type="body" sz="quarter" idx="15"/>
          </p:nvPr>
        </p:nvSpPr>
        <p:spPr/>
        <p:txBody>
          <a:bodyPr/>
          <a:lstStyle/>
          <a:p>
            <a:endParaRPr lang="ru-RU"/>
          </a:p>
        </p:txBody>
      </p:sp>
      <p:sp>
        <p:nvSpPr>
          <p:cNvPr id="19" name="Text Placeholder 18"/>
          <p:cNvSpPr>
            <a:spLocks noGrp="1"/>
          </p:cNvSpPr>
          <p:nvPr>
            <p:ph type="body" sz="quarter" idx="16"/>
          </p:nvPr>
        </p:nvSpPr>
        <p:spPr/>
        <p:txBody>
          <a:bodyPr/>
          <a:lstStyle/>
          <a:p>
            <a:endParaRPr lang="ru-RU"/>
          </a:p>
        </p:txBody>
      </p:sp>
      <p:sp>
        <p:nvSpPr>
          <p:cNvPr id="20" name="Text Placeholder 19"/>
          <p:cNvSpPr>
            <a:spLocks noGrp="1"/>
          </p:cNvSpPr>
          <p:nvPr>
            <p:ph type="body" sz="quarter" idx="17"/>
          </p:nvPr>
        </p:nvSpPr>
        <p:spPr/>
        <p:txBody>
          <a:bodyPr/>
          <a:lstStyle/>
          <a:p>
            <a:endParaRPr lang="ru-RU"/>
          </a:p>
        </p:txBody>
      </p:sp>
      <p:sp>
        <p:nvSpPr>
          <p:cNvPr id="21" name="Text Placeholder 20"/>
          <p:cNvSpPr>
            <a:spLocks noGrp="1"/>
          </p:cNvSpPr>
          <p:nvPr>
            <p:ph type="body" sz="quarter" idx="18"/>
          </p:nvPr>
        </p:nvSpPr>
        <p:spPr/>
        <p:txBody>
          <a:bodyPr/>
          <a:lstStyle/>
          <a:p>
            <a:endParaRPr lang="ru-RU"/>
          </a:p>
        </p:txBody>
      </p:sp>
      <p:sp>
        <p:nvSpPr>
          <p:cNvPr id="6" name="TextBox 5">
            <a:extLst>
              <a:ext uri="{FF2B5EF4-FFF2-40B4-BE49-F238E27FC236}">
                <a16:creationId xmlns:a16="http://schemas.microsoft.com/office/drawing/2014/main" id="{F72EC578-2DFB-174D-97D4-997AC7548D17}"/>
              </a:ext>
            </a:extLst>
          </p:cNvPr>
          <p:cNvSpPr txBox="1"/>
          <p:nvPr/>
        </p:nvSpPr>
        <p:spPr>
          <a:xfrm>
            <a:off x="889852" y="1478996"/>
            <a:ext cx="0" cy="0"/>
          </a:xfrm>
          <a:prstGeom prst="rect">
            <a:avLst/>
          </a:prstGeom>
        </p:spPr>
        <p:txBody>
          <a:bodyPr wrap="none" lIns="0" tIns="0" rIns="0" bIns="0" rtlCol="0">
            <a:noAutofit/>
          </a:bodyPr>
          <a:lstStyle/>
          <a:p>
            <a:pPr defTabSz="432000">
              <a:spcBef>
                <a:spcPts val="600"/>
              </a:spcBef>
            </a:pPr>
            <a:endParaRPr lang="en-US" sz="1200" dirty="0" err="1">
              <a:solidFill>
                <a:schemeClr val="bg2"/>
              </a:solidFill>
            </a:endParaRPr>
          </a:p>
        </p:txBody>
      </p:sp>
      <p:sp>
        <p:nvSpPr>
          <p:cNvPr id="22" name="TextBox 21"/>
          <p:cNvSpPr txBox="1"/>
          <p:nvPr/>
        </p:nvSpPr>
        <p:spPr>
          <a:xfrm>
            <a:off x="313805" y="1128772"/>
            <a:ext cx="3786057" cy="3416320"/>
          </a:xfrm>
          <a:prstGeom prst="rect">
            <a:avLst/>
          </a:prstGeom>
        </p:spPr>
        <p:txBody>
          <a:bodyPr wrap="square" lIns="0" tIns="0" rIns="0" bIns="0" rtlCol="0">
            <a:spAutoFit/>
          </a:bodyPr>
          <a:lstStyle>
            <a:defPPr>
              <a:defRPr lang="en-US"/>
            </a:defPPr>
            <a:lvl1pPr algn="ctr" defTabSz="432000">
              <a:spcBef>
                <a:spcPts val="600"/>
              </a:spcBef>
              <a:defRPr sz="2000">
                <a:solidFill>
                  <a:schemeClr val="bg2"/>
                </a:solidFill>
              </a:defRPr>
            </a:lvl1pPr>
          </a:lstStyle>
          <a:p>
            <a:pPr algn="l"/>
            <a:r>
              <a:rPr lang="en-US" sz="1400" b="1" dirty="0">
                <a:solidFill>
                  <a:srgbClr val="005ABE"/>
                </a:solidFill>
              </a:rPr>
              <a:t>Anti-malware protection for Windows,</a:t>
            </a:r>
            <a:br>
              <a:rPr lang="ru-RU" sz="1400" b="1" dirty="0">
                <a:solidFill>
                  <a:srgbClr val="005ABE"/>
                </a:solidFill>
              </a:rPr>
            </a:br>
            <a:r>
              <a:rPr lang="en-US" sz="1400" b="1" dirty="0">
                <a:solidFill>
                  <a:srgbClr val="005ABE"/>
                </a:solidFill>
              </a:rPr>
              <a:t>Linux  and macOS</a:t>
            </a:r>
          </a:p>
          <a:p>
            <a:pPr marL="171450" indent="-171450" algn="l">
              <a:buFont typeface="Arial" panose="020B0604020202020204" pitchFamily="34" charset="0"/>
              <a:buChar char="•"/>
            </a:pPr>
            <a:r>
              <a:rPr lang="en-US" sz="1100" dirty="0"/>
              <a:t>Ransomware detection and data recovery</a:t>
            </a:r>
          </a:p>
          <a:p>
            <a:pPr marL="171450" indent="-171450" algn="l">
              <a:buFont typeface="Arial" panose="020B0604020202020204" pitchFamily="34" charset="0"/>
              <a:buChar char="•"/>
            </a:pPr>
            <a:r>
              <a:rPr lang="en-US" sz="1100" dirty="0" err="1"/>
              <a:t>Cryptomining</a:t>
            </a:r>
            <a:r>
              <a:rPr lang="en-US" sz="1100" dirty="0"/>
              <a:t> process detection</a:t>
            </a:r>
          </a:p>
          <a:p>
            <a:pPr marL="171450" indent="-171450" algn="l">
              <a:buFont typeface="Arial" panose="020B0604020202020204" pitchFamily="34" charset="0"/>
              <a:buChar char="•"/>
            </a:pPr>
            <a:r>
              <a:rPr lang="en-US" sz="1100" dirty="0"/>
              <a:t>Real-time protection and on-demand scanning</a:t>
            </a:r>
          </a:p>
          <a:p>
            <a:pPr marL="171450" indent="-171450" algn="l">
              <a:buFont typeface="Arial" panose="020B0604020202020204" pitchFamily="34" charset="0"/>
              <a:buChar char="•"/>
            </a:pPr>
            <a:r>
              <a:rPr lang="en-US" sz="1100" dirty="0"/>
              <a:t>Self-protection: Protect Acronis components (e.g. registry, service stopping, Acronis file protecting)</a:t>
            </a:r>
          </a:p>
          <a:p>
            <a:pPr marL="171450" indent="-171450" algn="l">
              <a:buFont typeface="Arial" panose="020B0604020202020204" pitchFamily="34" charset="0"/>
              <a:buChar char="•"/>
            </a:pPr>
            <a:r>
              <a:rPr lang="en-US" sz="1100" dirty="0"/>
              <a:t>Network folder protection: Protect the data in shared folders on your machine against ransomware </a:t>
            </a:r>
          </a:p>
          <a:p>
            <a:pPr marL="171450" indent="-171450" algn="l">
              <a:buFont typeface="Arial" panose="020B0604020202020204" pitchFamily="34" charset="0"/>
              <a:buChar char="•"/>
            </a:pPr>
            <a:r>
              <a:rPr lang="en-US" sz="1100" dirty="0"/>
              <a:t>Server-side protection: Protect the data in shared folders within your network against ransomware</a:t>
            </a:r>
          </a:p>
          <a:p>
            <a:pPr marL="171450" indent="-171450" algn="l">
              <a:buFont typeface="Arial" panose="020B0604020202020204" pitchFamily="34" charset="0"/>
              <a:buChar char="•"/>
            </a:pPr>
            <a:r>
              <a:rPr lang="en-US" sz="1100" dirty="0"/>
              <a:t>Files quarantine</a:t>
            </a:r>
          </a:p>
          <a:p>
            <a:pPr marL="171450" indent="-171450" algn="l">
              <a:buFont typeface="Arial" panose="020B0604020202020204" pitchFamily="34" charset="0"/>
              <a:buChar char="•"/>
            </a:pPr>
            <a:r>
              <a:rPr lang="en-US" sz="1100" dirty="0"/>
              <a:t>Exclusions management: Specify processes that will not be considered malware; exclude folders where file changes will not be monitored; select files and folders where scheduled scanning will not be executed</a:t>
            </a:r>
          </a:p>
        </p:txBody>
      </p:sp>
      <p:pic>
        <p:nvPicPr>
          <p:cNvPr id="10" name="Picture 9">
            <a:extLst>
              <a:ext uri="{FF2B5EF4-FFF2-40B4-BE49-F238E27FC236}">
                <a16:creationId xmlns:a16="http://schemas.microsoft.com/office/drawing/2014/main" id="{3BB51C1C-4E43-C647-98B2-B169AFC0BFBC}"/>
              </a:ext>
            </a:extLst>
          </p:cNvPr>
          <p:cNvPicPr>
            <a:picLocks noChangeAspect="1"/>
          </p:cNvPicPr>
          <p:nvPr/>
        </p:nvPicPr>
        <p:blipFill>
          <a:blip r:embed="rId3"/>
          <a:stretch>
            <a:fillRect/>
          </a:stretch>
        </p:blipFill>
        <p:spPr>
          <a:xfrm>
            <a:off x="5977284" y="980665"/>
            <a:ext cx="2771429" cy="3356815"/>
          </a:xfrm>
          <a:prstGeom prst="rect">
            <a:avLst/>
          </a:prstGeom>
          <a:solidFill>
            <a:schemeClr val="bg2"/>
          </a:solidFill>
          <a:ln w="9525">
            <a:noFill/>
          </a:ln>
          <a:effectLst>
            <a:outerShdw blurRad="254000" sx="102000" sy="102000" algn="ctr" rotWithShape="0">
              <a:prstClr val="black">
                <a:alpha val="25000"/>
              </a:prstClr>
            </a:outerShdw>
          </a:effectLst>
        </p:spPr>
      </p:pic>
      <p:pic>
        <p:nvPicPr>
          <p:cNvPr id="2" name="Picture 1">
            <a:extLst>
              <a:ext uri="{FF2B5EF4-FFF2-40B4-BE49-F238E27FC236}">
                <a16:creationId xmlns:a16="http://schemas.microsoft.com/office/drawing/2014/main" id="{DD333398-90D2-1F4E-B086-15CF9378BF1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640356" y="2836932"/>
            <a:ext cx="2057498" cy="1153577"/>
          </a:xfrm>
          <a:prstGeom prst="rect">
            <a:avLst/>
          </a:prstGeom>
          <a:solidFill>
            <a:schemeClr val="bg2"/>
          </a:solidFill>
          <a:ln w="9525">
            <a:noFill/>
          </a:ln>
          <a:effectLst>
            <a:outerShdw blurRad="254000" sx="102000" sy="102000" algn="ctr" rotWithShape="0">
              <a:prstClr val="black">
                <a:alpha val="25000"/>
              </a:prstClr>
            </a:outerShdw>
          </a:effectLst>
        </p:spPr>
      </p:pic>
    </p:spTree>
    <p:extLst>
      <p:ext uri="{BB962C8B-B14F-4D97-AF65-F5344CB8AC3E}">
        <p14:creationId xmlns:p14="http://schemas.microsoft.com/office/powerpoint/2010/main" val="3713640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296008-9845-80E7-4D9C-173F5B8AF147}"/>
              </a:ext>
            </a:extLst>
          </p:cNvPr>
          <p:cNvGrpSpPr/>
          <p:nvPr/>
        </p:nvGrpSpPr>
        <p:grpSpPr>
          <a:xfrm>
            <a:off x="0" y="1"/>
            <a:ext cx="9144000" cy="5143502"/>
            <a:chOff x="0" y="0"/>
            <a:chExt cx="12192000" cy="6858002"/>
          </a:xfrm>
        </p:grpSpPr>
        <p:sp>
          <p:nvSpPr>
            <p:cNvPr id="3" name="Rectangle 2">
              <a:extLst>
                <a:ext uri="{FF2B5EF4-FFF2-40B4-BE49-F238E27FC236}">
                  <a16:creationId xmlns:a16="http://schemas.microsoft.com/office/drawing/2014/main" id="{C6815932-E821-55AC-CC3B-EC13BA459132}"/>
                </a:ext>
              </a:extLst>
            </p:cNvPr>
            <p:cNvSpPr/>
            <p:nvPr userDrawn="1"/>
          </p:nvSpPr>
          <p:spPr>
            <a:xfrm>
              <a:off x="0" y="0"/>
              <a:ext cx="12192000" cy="6858000"/>
            </a:xfrm>
            <a:prstGeom prst="rect">
              <a:avLst/>
            </a:prstGeom>
            <a:gradFill>
              <a:gsLst>
                <a:gs pos="70000">
                  <a:srgbClr val="0C2090"/>
                </a:gs>
                <a:gs pos="0">
                  <a:schemeClr val="bg2"/>
                </a:gs>
                <a:gs pos="100000">
                  <a:srgbClr val="1920D6"/>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457189">
                <a:defRPr/>
              </a:pPr>
              <a:endParaRPr lang="en-US" sz="4267">
                <a:solidFill>
                  <a:srgbClr val="00204D"/>
                </a:solidFill>
                <a:latin typeface="Arial"/>
              </a:endParaRPr>
            </a:p>
          </p:txBody>
        </p:sp>
        <p:pic>
          <p:nvPicPr>
            <p:cNvPr id="11" name="Picture 10">
              <a:extLst>
                <a:ext uri="{FF2B5EF4-FFF2-40B4-BE49-F238E27FC236}">
                  <a16:creationId xmlns:a16="http://schemas.microsoft.com/office/drawing/2014/main" id="{86592E1A-7EC4-09D7-871F-164DD843DCC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 y="3"/>
              <a:ext cx="12190516" cy="6857999"/>
            </a:xfrm>
            <a:prstGeom prst="rect">
              <a:avLst/>
            </a:prstGeom>
          </p:spPr>
        </p:pic>
        <p:sp>
          <p:nvSpPr>
            <p:cNvPr id="12" name="Rectangle 11">
              <a:extLst>
                <a:ext uri="{FF2B5EF4-FFF2-40B4-BE49-F238E27FC236}">
                  <a16:creationId xmlns:a16="http://schemas.microsoft.com/office/drawing/2014/main" id="{6A87F0B6-58BD-586E-3D2B-88C7A464C2FC}"/>
                </a:ext>
              </a:extLst>
            </p:cNvPr>
            <p:cNvSpPr/>
            <p:nvPr userDrawn="1"/>
          </p:nvSpPr>
          <p:spPr>
            <a:xfrm>
              <a:off x="2" y="2"/>
              <a:ext cx="12190516" cy="6857999"/>
            </a:xfrm>
            <a:prstGeom prst="rect">
              <a:avLst/>
            </a:prstGeom>
            <a:gradFill>
              <a:gsLst>
                <a:gs pos="50000">
                  <a:srgbClr val="0C2090">
                    <a:alpha val="80000"/>
                  </a:srgbClr>
                </a:gs>
                <a:gs pos="0">
                  <a:schemeClr val="bg2">
                    <a:alpha val="80000"/>
                  </a:schemeClr>
                </a:gs>
                <a:gs pos="100000">
                  <a:srgbClr val="1920D6">
                    <a:alpha val="0"/>
                  </a:srgbClr>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457189">
                <a:defRPr/>
              </a:pPr>
              <a:endParaRPr lang="en-US" sz="3200">
                <a:solidFill>
                  <a:srgbClr val="00204D"/>
                </a:solidFill>
                <a:latin typeface="Arial"/>
              </a:endParaRPr>
            </a:p>
          </p:txBody>
        </p:sp>
      </p:grpSp>
      <p:pic>
        <p:nvPicPr>
          <p:cNvPr id="13" name="Graphic 12">
            <a:extLst>
              <a:ext uri="{FF2B5EF4-FFF2-40B4-BE49-F238E27FC236}">
                <a16:creationId xmlns:a16="http://schemas.microsoft.com/office/drawing/2014/main" id="{A9A81880-2D73-2529-602F-18092F6CC6B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55501" y="417873"/>
            <a:ext cx="1310083" cy="323999"/>
          </a:xfrm>
          <a:prstGeom prst="rect">
            <a:avLst/>
          </a:prstGeom>
        </p:spPr>
      </p:pic>
      <p:sp>
        <p:nvSpPr>
          <p:cNvPr id="4" name="Текст 3">
            <a:extLst>
              <a:ext uri="{FF2B5EF4-FFF2-40B4-BE49-F238E27FC236}">
                <a16:creationId xmlns:a16="http://schemas.microsoft.com/office/drawing/2014/main" id="{4E72BAAE-1FEA-485C-A933-001C8A60250B}"/>
              </a:ext>
            </a:extLst>
          </p:cNvPr>
          <p:cNvSpPr>
            <a:spLocks noGrp="1"/>
          </p:cNvSpPr>
          <p:nvPr>
            <p:ph type="body" sz="quarter" idx="12"/>
          </p:nvPr>
        </p:nvSpPr>
        <p:spPr/>
        <p:txBody>
          <a:bodyPr/>
          <a:lstStyle/>
          <a:p>
            <a:endParaRPr lang="ru-RU"/>
          </a:p>
        </p:txBody>
      </p:sp>
      <p:sp>
        <p:nvSpPr>
          <p:cNvPr id="5" name="Текст 4">
            <a:extLst>
              <a:ext uri="{FF2B5EF4-FFF2-40B4-BE49-F238E27FC236}">
                <a16:creationId xmlns:a16="http://schemas.microsoft.com/office/drawing/2014/main" id="{50B5B5C5-DB96-4256-9181-4ED62790666C}"/>
              </a:ext>
            </a:extLst>
          </p:cNvPr>
          <p:cNvSpPr>
            <a:spLocks noGrp="1"/>
          </p:cNvSpPr>
          <p:nvPr>
            <p:ph type="body" sz="quarter" idx="13"/>
          </p:nvPr>
        </p:nvSpPr>
        <p:spPr/>
        <p:txBody>
          <a:bodyPr/>
          <a:lstStyle/>
          <a:p>
            <a:endParaRPr lang="ru-RU"/>
          </a:p>
        </p:txBody>
      </p:sp>
      <p:sp>
        <p:nvSpPr>
          <p:cNvPr id="6" name="Текст 5">
            <a:extLst>
              <a:ext uri="{FF2B5EF4-FFF2-40B4-BE49-F238E27FC236}">
                <a16:creationId xmlns:a16="http://schemas.microsoft.com/office/drawing/2014/main" id="{FBF98434-D803-42C6-BB91-FBEE544CC985}"/>
              </a:ext>
            </a:extLst>
          </p:cNvPr>
          <p:cNvSpPr>
            <a:spLocks noGrp="1"/>
          </p:cNvSpPr>
          <p:nvPr>
            <p:ph type="body" sz="quarter" idx="14"/>
          </p:nvPr>
        </p:nvSpPr>
        <p:spPr/>
        <p:txBody>
          <a:bodyPr/>
          <a:lstStyle/>
          <a:p>
            <a:endParaRPr lang="ru-RU"/>
          </a:p>
        </p:txBody>
      </p:sp>
      <p:sp>
        <p:nvSpPr>
          <p:cNvPr id="7" name="Текст 6">
            <a:extLst>
              <a:ext uri="{FF2B5EF4-FFF2-40B4-BE49-F238E27FC236}">
                <a16:creationId xmlns:a16="http://schemas.microsoft.com/office/drawing/2014/main" id="{256A5972-818A-41CB-8E0B-8AC7B61B2714}"/>
              </a:ext>
            </a:extLst>
          </p:cNvPr>
          <p:cNvSpPr>
            <a:spLocks noGrp="1"/>
          </p:cNvSpPr>
          <p:nvPr>
            <p:ph type="body" sz="quarter" idx="15"/>
          </p:nvPr>
        </p:nvSpPr>
        <p:spPr/>
        <p:txBody>
          <a:bodyPr/>
          <a:lstStyle/>
          <a:p>
            <a:endParaRPr lang="ru-RU"/>
          </a:p>
        </p:txBody>
      </p:sp>
      <p:sp>
        <p:nvSpPr>
          <p:cNvPr id="8" name="Текст 7">
            <a:extLst>
              <a:ext uri="{FF2B5EF4-FFF2-40B4-BE49-F238E27FC236}">
                <a16:creationId xmlns:a16="http://schemas.microsoft.com/office/drawing/2014/main" id="{BE3269A9-F91A-4FE6-B493-E257B07C3385}"/>
              </a:ext>
            </a:extLst>
          </p:cNvPr>
          <p:cNvSpPr>
            <a:spLocks noGrp="1"/>
          </p:cNvSpPr>
          <p:nvPr>
            <p:ph type="body" sz="quarter" idx="16"/>
          </p:nvPr>
        </p:nvSpPr>
        <p:spPr/>
        <p:txBody>
          <a:bodyPr/>
          <a:lstStyle/>
          <a:p>
            <a:endParaRPr lang="ru-RU"/>
          </a:p>
        </p:txBody>
      </p:sp>
      <p:sp>
        <p:nvSpPr>
          <p:cNvPr id="9" name="Текст 8">
            <a:extLst>
              <a:ext uri="{FF2B5EF4-FFF2-40B4-BE49-F238E27FC236}">
                <a16:creationId xmlns:a16="http://schemas.microsoft.com/office/drawing/2014/main" id="{6DDEE03D-3EC5-4C25-8D56-B667B72ADF04}"/>
              </a:ext>
            </a:extLst>
          </p:cNvPr>
          <p:cNvSpPr>
            <a:spLocks noGrp="1"/>
          </p:cNvSpPr>
          <p:nvPr>
            <p:ph type="body" sz="quarter" idx="17"/>
          </p:nvPr>
        </p:nvSpPr>
        <p:spPr/>
        <p:txBody>
          <a:bodyPr/>
          <a:lstStyle/>
          <a:p>
            <a:endParaRPr lang="ru-RU"/>
          </a:p>
        </p:txBody>
      </p:sp>
      <p:sp>
        <p:nvSpPr>
          <p:cNvPr id="10" name="Текст 9">
            <a:extLst>
              <a:ext uri="{FF2B5EF4-FFF2-40B4-BE49-F238E27FC236}">
                <a16:creationId xmlns:a16="http://schemas.microsoft.com/office/drawing/2014/main" id="{B16733EC-CC96-4C75-BA9B-E89FC73B1B2D}"/>
              </a:ext>
            </a:extLst>
          </p:cNvPr>
          <p:cNvSpPr>
            <a:spLocks noGrp="1"/>
          </p:cNvSpPr>
          <p:nvPr>
            <p:ph type="body" sz="quarter" idx="18"/>
          </p:nvPr>
        </p:nvSpPr>
        <p:spPr/>
        <p:txBody>
          <a:bodyPr/>
          <a:lstStyle/>
          <a:p>
            <a:endParaRPr lang="ru-RU"/>
          </a:p>
        </p:txBody>
      </p:sp>
      <p:sp>
        <p:nvSpPr>
          <p:cNvPr id="19" name="Text Placeholder 20">
            <a:extLst>
              <a:ext uri="{FF2B5EF4-FFF2-40B4-BE49-F238E27FC236}">
                <a16:creationId xmlns:a16="http://schemas.microsoft.com/office/drawing/2014/main" id="{3151524D-A4BB-4B75-827E-CEAB41C659B9}"/>
              </a:ext>
            </a:extLst>
          </p:cNvPr>
          <p:cNvSpPr txBox="1">
            <a:spLocks/>
          </p:cNvSpPr>
          <p:nvPr/>
        </p:nvSpPr>
        <p:spPr>
          <a:xfrm>
            <a:off x="446368" y="432993"/>
            <a:ext cx="6631828" cy="396000"/>
          </a:xfrm>
          <a:prstGeom prst="rect">
            <a:avLst/>
          </a:prstGeom>
        </p:spPr>
        <p:txBody>
          <a:bodyPr vert="horz" wrap="square" lIns="0" tIns="0" rIns="0" bIns="0" rtlCol="0" anchor="t" anchorCtr="0">
            <a:noAutofit/>
          </a:bodyPr>
          <a:lstStyle>
            <a:lvl1pPr defTabSz="685800">
              <a:lnSpc>
                <a:spcPct val="90000"/>
              </a:lnSpc>
              <a:spcBef>
                <a:spcPct val="0"/>
              </a:spcBef>
              <a:buNone/>
              <a:defRPr sz="2625" b="1">
                <a:solidFill>
                  <a:schemeClr val="bg2"/>
                </a:solidFill>
                <a:latin typeface="+mj-lt"/>
                <a:ea typeface="+mj-ea"/>
                <a:cs typeface="+mj-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r>
              <a:rPr lang="en-US" sz="3200" err="1">
                <a:solidFill>
                  <a:schemeClr val="bg1"/>
                </a:solidFill>
              </a:rPr>
              <a:t>Interated</a:t>
            </a:r>
            <a:r>
              <a:rPr lang="en-US" sz="3200">
                <a:solidFill>
                  <a:schemeClr val="bg1"/>
                </a:solidFill>
              </a:rPr>
              <a:t> Endpoint Detection and Response (EDR)</a:t>
            </a:r>
            <a:endParaRPr lang="bg-BG" sz="3200">
              <a:solidFill>
                <a:schemeClr val="bg1"/>
              </a:solidFill>
            </a:endParaRPr>
          </a:p>
        </p:txBody>
      </p:sp>
      <p:sp>
        <p:nvSpPr>
          <p:cNvPr id="31" name="Rectangle 30">
            <a:extLst>
              <a:ext uri="{FF2B5EF4-FFF2-40B4-BE49-F238E27FC236}">
                <a16:creationId xmlns:a16="http://schemas.microsoft.com/office/drawing/2014/main" id="{DFD6D4C2-3892-4914-8506-D87893F765B7}"/>
              </a:ext>
            </a:extLst>
          </p:cNvPr>
          <p:cNvSpPr/>
          <p:nvPr/>
        </p:nvSpPr>
        <p:spPr>
          <a:xfrm>
            <a:off x="385201" y="1598400"/>
            <a:ext cx="8380383" cy="307777"/>
          </a:xfrm>
          <a:prstGeom prst="rect">
            <a:avLst/>
          </a:prstGeom>
        </p:spPr>
        <p:txBody>
          <a:bodyPr wrap="square" lIns="0" tIns="0" rIns="0" bIns="0">
            <a:spAutoFit/>
          </a:bodyPr>
          <a:lstStyle/>
          <a:p>
            <a:pPr defTabSz="457178">
              <a:defRPr/>
            </a:pPr>
            <a:r>
              <a:rPr lang="en-US" sz="2000" spc="-10">
                <a:solidFill>
                  <a:srgbClr val="00204D">
                    <a:lumMod val="25000"/>
                    <a:lumOff val="75000"/>
                  </a:srgbClr>
                </a:solidFill>
                <a:latin typeface="Arial"/>
              </a:rPr>
              <a:t>Designed to simplify endpoint security:</a:t>
            </a:r>
            <a:endParaRPr lang="en-US" sz="2000">
              <a:solidFill>
                <a:srgbClr val="00204D">
                  <a:lumMod val="25000"/>
                  <a:lumOff val="75000"/>
                </a:srgbClr>
              </a:solidFill>
              <a:latin typeface="Arial"/>
            </a:endParaRPr>
          </a:p>
        </p:txBody>
      </p:sp>
      <p:grpSp>
        <p:nvGrpSpPr>
          <p:cNvPr id="35" name="Group 34">
            <a:extLst>
              <a:ext uri="{FF2B5EF4-FFF2-40B4-BE49-F238E27FC236}">
                <a16:creationId xmlns:a16="http://schemas.microsoft.com/office/drawing/2014/main" id="{AF82D120-0340-FF89-7492-37A6625ABDED}"/>
              </a:ext>
            </a:extLst>
          </p:cNvPr>
          <p:cNvGrpSpPr/>
          <p:nvPr/>
        </p:nvGrpSpPr>
        <p:grpSpPr>
          <a:xfrm>
            <a:off x="385198" y="2057986"/>
            <a:ext cx="8525046" cy="2816415"/>
            <a:chOff x="385198" y="2188126"/>
            <a:chExt cx="8380385" cy="2614274"/>
          </a:xfrm>
        </p:grpSpPr>
        <p:sp>
          <p:nvSpPr>
            <p:cNvPr id="15" name="Text Placeholder 20">
              <a:extLst>
                <a:ext uri="{FF2B5EF4-FFF2-40B4-BE49-F238E27FC236}">
                  <a16:creationId xmlns:a16="http://schemas.microsoft.com/office/drawing/2014/main" id="{037AD986-88C1-48A6-9A6C-11A91E531481}"/>
                </a:ext>
              </a:extLst>
            </p:cNvPr>
            <p:cNvSpPr txBox="1">
              <a:spLocks/>
            </p:cNvSpPr>
            <p:nvPr/>
          </p:nvSpPr>
          <p:spPr>
            <a:xfrm>
              <a:off x="710456" y="3081541"/>
              <a:ext cx="2664000" cy="585658"/>
            </a:xfrm>
            <a:prstGeom prst="rect">
              <a:avLst/>
            </a:prstGeom>
          </p:spPr>
          <p:txBody>
            <a:bodyPr wrap="square" lIns="0" tIns="0" rIns="0" bIns="0" anchor="t">
              <a:spAutoFit/>
            </a:bodyPr>
            <a:lstStyle>
              <a:lvl1pPr marL="0" indent="0" algn="ctr" defTabSz="685800" rtl="0" eaLnBrk="1" latinLnBrk="0" hangingPunct="1">
                <a:lnSpc>
                  <a:spcPct val="90000"/>
                </a:lnSpc>
                <a:spcBef>
                  <a:spcPts val="0"/>
                </a:spcBef>
                <a:buFont typeface="Arial" panose="020B0604020202020204" pitchFamily="34" charset="0"/>
                <a:buNone/>
                <a:defRPr sz="1800" b="1" kern="1200">
                  <a:solidFill>
                    <a:schemeClr val="bg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algn="l" defTabSz="685766">
                <a:lnSpc>
                  <a:spcPct val="100000"/>
                </a:lnSpc>
                <a:defRPr/>
              </a:pPr>
              <a:r>
                <a:rPr lang="en-US" sz="1350"/>
                <a:t>Business continuity </a:t>
              </a:r>
              <a:r>
                <a:rPr lang="en-US" sz="1350" b="0"/>
                <a:t>with integrated backup and recovery</a:t>
              </a:r>
              <a:endParaRPr lang="bg-BG" sz="1350" b="0"/>
            </a:p>
            <a:p>
              <a:pPr algn="l" defTabSz="685766">
                <a:lnSpc>
                  <a:spcPct val="100000"/>
                </a:lnSpc>
                <a:defRPr/>
              </a:pPr>
              <a:endParaRPr lang="bg-BG" sz="1400" b="0">
                <a:latin typeface="Arial"/>
              </a:endParaRPr>
            </a:p>
          </p:txBody>
        </p:sp>
        <p:sp>
          <p:nvSpPr>
            <p:cNvPr id="16" name="Text Placeholder 23">
              <a:extLst>
                <a:ext uri="{FF2B5EF4-FFF2-40B4-BE49-F238E27FC236}">
                  <a16:creationId xmlns:a16="http://schemas.microsoft.com/office/drawing/2014/main" id="{51F50C71-DD87-44EC-9273-0DDF91C97A49}"/>
                </a:ext>
              </a:extLst>
            </p:cNvPr>
            <p:cNvSpPr txBox="1">
              <a:spLocks/>
            </p:cNvSpPr>
            <p:nvPr/>
          </p:nvSpPr>
          <p:spPr>
            <a:xfrm>
              <a:off x="728425" y="2188126"/>
              <a:ext cx="2664000" cy="385677"/>
            </a:xfrm>
            <a:prstGeom prst="rect">
              <a:avLst/>
            </a:prstGeom>
          </p:spPr>
          <p:txBody>
            <a:bodyPr wrap="square" lIns="0" tIns="0" rIns="0" bIns="0" anchor="t">
              <a:spAutoFit/>
            </a:bodyPr>
            <a:lstStyle>
              <a:lvl1pPr marL="0" indent="0" algn="ctr" defTabSz="685800" rtl="0" eaLnBrk="1" latinLnBrk="0" hangingPunct="1">
                <a:lnSpc>
                  <a:spcPct val="90000"/>
                </a:lnSpc>
                <a:spcBef>
                  <a:spcPts val="0"/>
                </a:spcBef>
                <a:buFont typeface="Arial" panose="020B0604020202020204" pitchFamily="34" charset="0"/>
                <a:buNone/>
                <a:defRPr sz="1800" b="1" kern="1200">
                  <a:solidFill>
                    <a:schemeClr val="bg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algn="l" defTabSz="685766">
                <a:lnSpc>
                  <a:spcPct val="100000"/>
                </a:lnSpc>
                <a:defRPr/>
              </a:pPr>
              <a:r>
                <a:rPr lang="en-US" sz="1350"/>
                <a:t>Rapid attack prioritization and analysis</a:t>
              </a:r>
              <a:endParaRPr lang="bg-BG" sz="1350" b="0">
                <a:latin typeface="Arial" panose="020B0604020202020204" pitchFamily="34" charset="0"/>
                <a:ea typeface="Calibri" panose="020F0502020204030204" pitchFamily="34" charset="0"/>
                <a:cs typeface="Times New Roman" panose="02020603050405020304" pitchFamily="18" charset="0"/>
              </a:endParaRPr>
            </a:p>
          </p:txBody>
        </p:sp>
        <p:sp>
          <p:nvSpPr>
            <p:cNvPr id="17" name="Text Placeholder 26">
              <a:extLst>
                <a:ext uri="{FF2B5EF4-FFF2-40B4-BE49-F238E27FC236}">
                  <a16:creationId xmlns:a16="http://schemas.microsoft.com/office/drawing/2014/main" id="{E82B1823-C81A-49DC-B20E-76B8316C1F95}"/>
                </a:ext>
              </a:extLst>
            </p:cNvPr>
            <p:cNvSpPr txBox="1">
              <a:spLocks/>
            </p:cNvSpPr>
            <p:nvPr/>
          </p:nvSpPr>
          <p:spPr>
            <a:xfrm>
              <a:off x="650322" y="4080373"/>
              <a:ext cx="2664000" cy="578516"/>
            </a:xfrm>
            <a:prstGeom prst="rect">
              <a:avLst/>
            </a:prstGeom>
          </p:spPr>
          <p:txBody>
            <a:bodyPr wrap="square" lIns="0" tIns="0" rIns="0" bIns="0" anchor="t">
              <a:spAutoFit/>
            </a:bodyPr>
            <a:lstStyle>
              <a:lvl1pPr marL="0" indent="0" algn="ctr" defTabSz="685800" rtl="0" eaLnBrk="1" latinLnBrk="0" hangingPunct="1">
                <a:lnSpc>
                  <a:spcPct val="90000"/>
                </a:lnSpc>
                <a:spcBef>
                  <a:spcPts val="0"/>
                </a:spcBef>
                <a:buFont typeface="Arial" panose="020B0604020202020204" pitchFamily="34" charset="0"/>
                <a:buNone/>
                <a:defRPr sz="1800" b="1" kern="1200">
                  <a:solidFill>
                    <a:schemeClr val="bg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algn="l" defTabSz="685766">
                <a:lnSpc>
                  <a:spcPct val="100000"/>
                </a:lnSpc>
                <a:defRPr/>
              </a:pPr>
              <a:r>
                <a:rPr lang="en-US" sz="1350"/>
                <a:t>Easily launch services </a:t>
              </a:r>
              <a:r>
                <a:rPr lang="en-US" sz="1350" b="0"/>
                <a:t>with a unified platform and agent that are simple to deploy, manage &amp; scale</a:t>
              </a:r>
            </a:p>
          </p:txBody>
        </p:sp>
        <p:sp>
          <p:nvSpPr>
            <p:cNvPr id="21" name="Oval 20">
              <a:extLst>
                <a:ext uri="{FF2B5EF4-FFF2-40B4-BE49-F238E27FC236}">
                  <a16:creationId xmlns:a16="http://schemas.microsoft.com/office/drawing/2014/main" id="{FA4AC2EF-8C9F-42A1-866C-17078444D82F}"/>
                </a:ext>
              </a:extLst>
            </p:cNvPr>
            <p:cNvSpPr/>
            <p:nvPr/>
          </p:nvSpPr>
          <p:spPr>
            <a:xfrm>
              <a:off x="385202" y="2228399"/>
              <a:ext cx="180000" cy="18000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457178">
                <a:defRPr/>
              </a:pPr>
              <a:endParaRPr lang="en-US" sz="3200">
                <a:solidFill>
                  <a:srgbClr val="00204D"/>
                </a:solidFill>
                <a:latin typeface="Arial"/>
              </a:endParaRPr>
            </a:p>
          </p:txBody>
        </p:sp>
        <p:sp>
          <p:nvSpPr>
            <p:cNvPr id="24" name="Oval 23">
              <a:extLst>
                <a:ext uri="{FF2B5EF4-FFF2-40B4-BE49-F238E27FC236}">
                  <a16:creationId xmlns:a16="http://schemas.microsoft.com/office/drawing/2014/main" id="{8F808420-B45D-4294-A5F8-D049C0D9D8B5}"/>
                </a:ext>
              </a:extLst>
            </p:cNvPr>
            <p:cNvSpPr/>
            <p:nvPr/>
          </p:nvSpPr>
          <p:spPr>
            <a:xfrm>
              <a:off x="385198" y="3218398"/>
              <a:ext cx="180000" cy="18000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457178">
                <a:defRPr/>
              </a:pPr>
              <a:endParaRPr lang="en-US" sz="3200">
                <a:solidFill>
                  <a:srgbClr val="00204D"/>
                </a:solidFill>
                <a:latin typeface="Arial"/>
              </a:endParaRPr>
            </a:p>
          </p:txBody>
        </p:sp>
        <p:sp>
          <p:nvSpPr>
            <p:cNvPr id="27" name="Oval 26">
              <a:extLst>
                <a:ext uri="{FF2B5EF4-FFF2-40B4-BE49-F238E27FC236}">
                  <a16:creationId xmlns:a16="http://schemas.microsoft.com/office/drawing/2014/main" id="{868744FE-65CE-4FBD-B5E4-ADAB2BD6C772}"/>
                </a:ext>
              </a:extLst>
            </p:cNvPr>
            <p:cNvSpPr/>
            <p:nvPr/>
          </p:nvSpPr>
          <p:spPr>
            <a:xfrm>
              <a:off x="385201" y="4208400"/>
              <a:ext cx="180000" cy="18000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457178">
                <a:defRPr/>
              </a:pPr>
              <a:endParaRPr lang="en-US" sz="3200">
                <a:solidFill>
                  <a:srgbClr val="00204D"/>
                </a:solidFill>
                <a:latin typeface="Arial"/>
              </a:endParaRPr>
            </a:p>
          </p:txBody>
        </p:sp>
        <p:cxnSp>
          <p:nvCxnSpPr>
            <p:cNvPr id="29" name="Straight Connector 28">
              <a:extLst>
                <a:ext uri="{FF2B5EF4-FFF2-40B4-BE49-F238E27FC236}">
                  <a16:creationId xmlns:a16="http://schemas.microsoft.com/office/drawing/2014/main" id="{9C76C6F3-92CD-49F9-BDF9-A466D10056EA}"/>
                </a:ext>
              </a:extLst>
            </p:cNvPr>
            <p:cNvCxnSpPr/>
            <p:nvPr/>
          </p:nvCxnSpPr>
          <p:spPr>
            <a:xfrm>
              <a:off x="385200" y="2921400"/>
              <a:ext cx="2916000" cy="0"/>
            </a:xfrm>
            <a:prstGeom prst="line">
              <a:avLst/>
            </a:prstGeom>
            <a:ln w="9525">
              <a:solidFill>
                <a:schemeClr val="bg2">
                  <a:lumMod val="10000"/>
                  <a:lumOff val="90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052CEE2-5FDA-4028-BAC3-A638AD3F1E6E}"/>
                </a:ext>
              </a:extLst>
            </p:cNvPr>
            <p:cNvCxnSpPr/>
            <p:nvPr/>
          </p:nvCxnSpPr>
          <p:spPr>
            <a:xfrm>
              <a:off x="385200" y="3911400"/>
              <a:ext cx="2916000" cy="0"/>
            </a:xfrm>
            <a:prstGeom prst="line">
              <a:avLst/>
            </a:prstGeom>
            <a:ln w="9525">
              <a:solidFill>
                <a:schemeClr val="bg2">
                  <a:lumMod val="10000"/>
                  <a:lumOff val="90000"/>
                  <a:alpha val="25000"/>
                </a:schemeClr>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A760B8DB-DC75-41B6-8D9F-E732492CBC12}"/>
                </a:ext>
              </a:extLst>
            </p:cNvPr>
            <p:cNvPicPr>
              <a:picLocks noChangeAspect="1"/>
            </p:cNvPicPr>
            <p:nvPr/>
          </p:nvPicPr>
          <p:blipFill rotWithShape="1">
            <a:blip r:embed="rId6"/>
            <a:srcRect r="82" b="1620"/>
            <a:stretch/>
          </p:blipFill>
          <p:spPr>
            <a:xfrm>
              <a:off x="4085583" y="2210400"/>
              <a:ext cx="4680000" cy="2592000"/>
            </a:xfrm>
            <a:prstGeom prst="rect">
              <a:avLst/>
            </a:prstGeom>
          </p:spPr>
        </p:pic>
      </p:grpSp>
      <p:sp>
        <p:nvSpPr>
          <p:cNvPr id="34" name="TextBox 33">
            <a:extLst>
              <a:ext uri="{FF2B5EF4-FFF2-40B4-BE49-F238E27FC236}">
                <a16:creationId xmlns:a16="http://schemas.microsoft.com/office/drawing/2014/main" id="{114C0CFF-9440-4611-B3B7-4F1F9F849872}"/>
              </a:ext>
            </a:extLst>
          </p:cNvPr>
          <p:cNvSpPr txBox="1"/>
          <p:nvPr/>
        </p:nvSpPr>
        <p:spPr>
          <a:xfrm>
            <a:off x="371596" y="2088262"/>
            <a:ext cx="279734" cy="261610"/>
          </a:xfrm>
          <a:prstGeom prst="rect">
            <a:avLst/>
          </a:prstGeom>
          <a:noFill/>
        </p:spPr>
        <p:txBody>
          <a:bodyPr wrap="square" rtlCol="0">
            <a:spAutoFit/>
          </a:bodyPr>
          <a:lstStyle/>
          <a:p>
            <a:pPr defTabSz="457178"/>
            <a:r>
              <a:rPr lang="en-US" sz="1100" b="1">
                <a:solidFill>
                  <a:srgbClr val="FFFFFF"/>
                </a:solidFill>
                <a:latin typeface="Arial"/>
              </a:rPr>
              <a:t>1</a:t>
            </a:r>
            <a:endParaRPr lang="bg-BG" sz="1100" b="1">
              <a:solidFill>
                <a:srgbClr val="FFFFFF"/>
              </a:solidFill>
              <a:latin typeface="Arial"/>
            </a:endParaRPr>
          </a:p>
        </p:txBody>
      </p:sp>
      <p:sp>
        <p:nvSpPr>
          <p:cNvPr id="36" name="TextBox 35">
            <a:extLst>
              <a:ext uri="{FF2B5EF4-FFF2-40B4-BE49-F238E27FC236}">
                <a16:creationId xmlns:a16="http://schemas.microsoft.com/office/drawing/2014/main" id="{8C5E0B81-4582-49A5-ABB0-612B601ADCD1}"/>
              </a:ext>
            </a:extLst>
          </p:cNvPr>
          <p:cNvSpPr txBox="1"/>
          <p:nvPr/>
        </p:nvSpPr>
        <p:spPr>
          <a:xfrm>
            <a:off x="377506" y="3139834"/>
            <a:ext cx="279734" cy="261610"/>
          </a:xfrm>
          <a:prstGeom prst="rect">
            <a:avLst/>
          </a:prstGeom>
          <a:noFill/>
        </p:spPr>
        <p:txBody>
          <a:bodyPr wrap="square" rtlCol="0">
            <a:spAutoFit/>
          </a:bodyPr>
          <a:lstStyle/>
          <a:p>
            <a:pPr defTabSz="457178"/>
            <a:r>
              <a:rPr lang="en-US" sz="1100" b="1">
                <a:solidFill>
                  <a:srgbClr val="FFFFFF"/>
                </a:solidFill>
                <a:latin typeface="Arial"/>
              </a:rPr>
              <a:t>2</a:t>
            </a:r>
            <a:endParaRPr lang="bg-BG" sz="1100" b="1">
              <a:solidFill>
                <a:srgbClr val="FFFFFF"/>
              </a:solidFill>
              <a:latin typeface="Arial"/>
            </a:endParaRPr>
          </a:p>
        </p:txBody>
      </p:sp>
      <p:sp>
        <p:nvSpPr>
          <p:cNvPr id="37" name="TextBox 36">
            <a:extLst>
              <a:ext uri="{FF2B5EF4-FFF2-40B4-BE49-F238E27FC236}">
                <a16:creationId xmlns:a16="http://schemas.microsoft.com/office/drawing/2014/main" id="{8E26B0DF-7400-4EFF-A8FF-1FFA788DD477}"/>
              </a:ext>
            </a:extLst>
          </p:cNvPr>
          <p:cNvSpPr txBox="1"/>
          <p:nvPr/>
        </p:nvSpPr>
        <p:spPr>
          <a:xfrm>
            <a:off x="375164" y="4212142"/>
            <a:ext cx="279734" cy="261610"/>
          </a:xfrm>
          <a:prstGeom prst="rect">
            <a:avLst/>
          </a:prstGeom>
          <a:noFill/>
        </p:spPr>
        <p:txBody>
          <a:bodyPr wrap="square" rtlCol="0">
            <a:spAutoFit/>
          </a:bodyPr>
          <a:lstStyle/>
          <a:p>
            <a:pPr defTabSz="457178"/>
            <a:r>
              <a:rPr lang="en-US" sz="1100" b="1">
                <a:solidFill>
                  <a:srgbClr val="FFFFFF"/>
                </a:solidFill>
                <a:latin typeface="Arial"/>
              </a:rPr>
              <a:t>3</a:t>
            </a:r>
            <a:endParaRPr lang="bg-BG" sz="1100" b="1">
              <a:solidFill>
                <a:srgbClr val="FFFFFF"/>
              </a:solidFill>
              <a:latin typeface="Arial"/>
            </a:endParaRPr>
          </a:p>
        </p:txBody>
      </p:sp>
    </p:spTree>
    <p:extLst>
      <p:ext uri="{BB962C8B-B14F-4D97-AF65-F5344CB8AC3E}">
        <p14:creationId xmlns:p14="http://schemas.microsoft.com/office/powerpoint/2010/main" val="3205544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Vulnerability Assessment</a:t>
            </a:r>
            <a:endParaRPr lang="ru-RU" sz="2000">
              <a:solidFill>
                <a:srgbClr val="FF0000"/>
              </a:solidFill>
            </a:endParaRPr>
          </a:p>
        </p:txBody>
      </p:sp>
      <p:sp>
        <p:nvSpPr>
          <p:cNvPr id="11" name="Content Placeholder 2">
            <a:extLst>
              <a:ext uri="{FF2B5EF4-FFF2-40B4-BE49-F238E27FC236}">
                <a16:creationId xmlns:a16="http://schemas.microsoft.com/office/drawing/2014/main" id="{22DDD345-EE1E-8A4E-8250-828060E73EB1}"/>
              </a:ext>
            </a:extLst>
          </p:cNvPr>
          <p:cNvSpPr>
            <a:spLocks noGrp="1"/>
          </p:cNvSpPr>
          <p:nvPr>
            <p:ph sz="quarter" idx="10"/>
          </p:nvPr>
        </p:nvSpPr>
        <p:spPr>
          <a:xfrm>
            <a:off x="250826" y="724853"/>
            <a:ext cx="4231954" cy="3492500"/>
          </a:xfrm>
        </p:spPr>
        <p:txBody>
          <a:bodyPr/>
          <a:lstStyle/>
          <a:p>
            <a:pPr marL="0" indent="0">
              <a:buNone/>
            </a:pPr>
            <a:r>
              <a:rPr lang="en-US" sz="1400" b="1" dirty="0">
                <a:solidFill>
                  <a:schemeClr val="tx2"/>
                </a:solidFill>
              </a:rPr>
              <a:t>Discover a vulnerability before it’s exploited</a:t>
            </a:r>
            <a:br>
              <a:rPr lang="ru-RU" sz="1400" b="1" dirty="0">
                <a:solidFill>
                  <a:schemeClr val="tx2"/>
                </a:solidFill>
              </a:rPr>
            </a:br>
            <a:endParaRPr lang="en-US" sz="1400" b="1" dirty="0">
              <a:solidFill>
                <a:schemeClr val="tx2"/>
              </a:solidFill>
            </a:endParaRPr>
          </a:p>
          <a:p>
            <a:pPr marL="0" indent="0">
              <a:buNone/>
            </a:pPr>
            <a:endParaRPr lang="en-US" sz="1400" b="1" dirty="0">
              <a:solidFill>
                <a:schemeClr val="tx2"/>
              </a:solidFill>
            </a:endParaRPr>
          </a:p>
          <a:p>
            <a:pPr marL="0" indent="0">
              <a:buNone/>
            </a:pPr>
            <a:r>
              <a:rPr lang="en-US" dirty="0"/>
              <a:t>Continuous, daily updates of Acronis’ vulnerability and patch management database</a:t>
            </a:r>
          </a:p>
          <a:p>
            <a:pPr marL="0" indent="0">
              <a:buNone/>
            </a:pPr>
            <a:r>
              <a:rPr lang="en-US" b="1" dirty="0"/>
              <a:t>Support for:</a:t>
            </a:r>
          </a:p>
          <a:p>
            <a:pPr lvl="1">
              <a:spcBef>
                <a:spcPts val="300"/>
              </a:spcBef>
            </a:pPr>
            <a:r>
              <a:rPr lang="en-US" dirty="0">
                <a:latin typeface="Arial" panose="020B0604020202020204" pitchFamily="34" charset="0"/>
              </a:rPr>
              <a:t>Microsoft:</a:t>
            </a:r>
          </a:p>
          <a:p>
            <a:pPr lvl="2">
              <a:spcBef>
                <a:spcPts val="300"/>
              </a:spcBef>
              <a:buFont typeface="Arial" panose="020B0604020202020204" pitchFamily="34" charset="0"/>
              <a:buChar char="•"/>
            </a:pPr>
            <a:r>
              <a:rPr lang="en-US" dirty="0">
                <a:latin typeface="Arial" panose="020B0604020202020204" pitchFamily="34" charset="0"/>
              </a:rPr>
              <a:t>Workstations</a:t>
            </a:r>
            <a:r>
              <a:rPr lang="en-US" b="1" dirty="0">
                <a:latin typeface="Arial" panose="020B0604020202020204" pitchFamily="34" charset="0"/>
              </a:rPr>
              <a:t> </a:t>
            </a:r>
            <a:r>
              <a:rPr lang="ru-RU" dirty="0">
                <a:latin typeface="Arial" panose="020B0604020202020204" pitchFamily="34" charset="0"/>
              </a:rPr>
              <a:t>–</a:t>
            </a:r>
            <a:r>
              <a:rPr lang="en-US" b="1" dirty="0">
                <a:latin typeface="Arial" panose="020B0604020202020204" pitchFamily="34" charset="0"/>
              </a:rPr>
              <a:t> </a:t>
            </a:r>
            <a:r>
              <a:rPr lang="en-US" dirty="0">
                <a:latin typeface="Arial" panose="020B0604020202020204" pitchFamily="34" charset="0"/>
              </a:rPr>
              <a:t>Windows 7 and later</a:t>
            </a:r>
          </a:p>
          <a:p>
            <a:pPr lvl="2">
              <a:spcBef>
                <a:spcPts val="300"/>
              </a:spcBef>
              <a:buFont typeface="Arial" panose="020B0604020202020204" pitchFamily="34" charset="0"/>
              <a:buChar char="•"/>
            </a:pPr>
            <a:r>
              <a:rPr lang="en-US" dirty="0">
                <a:latin typeface="Arial" panose="020B0604020202020204" pitchFamily="34" charset="0"/>
              </a:rPr>
              <a:t>Server </a:t>
            </a:r>
            <a:r>
              <a:rPr lang="ru-RU" dirty="0">
                <a:latin typeface="Arial" panose="020B0604020202020204" pitchFamily="34" charset="0"/>
              </a:rPr>
              <a:t>–</a:t>
            </a:r>
            <a:r>
              <a:rPr lang="en-US" dirty="0">
                <a:latin typeface="Arial" panose="020B0604020202020204" pitchFamily="34" charset="0"/>
              </a:rPr>
              <a:t> Windows Server 2008R2 and later</a:t>
            </a:r>
          </a:p>
          <a:p>
            <a:pPr lvl="2">
              <a:spcBef>
                <a:spcPts val="300"/>
              </a:spcBef>
              <a:buFont typeface="Arial" panose="020B0604020202020204" pitchFamily="34" charset="0"/>
              <a:buChar char="•"/>
            </a:pPr>
            <a:r>
              <a:rPr lang="en-US" dirty="0">
                <a:latin typeface="Arial" panose="020B0604020202020204" pitchFamily="34" charset="0"/>
              </a:rPr>
              <a:t>Microsoft Office (2010 and more) and related components</a:t>
            </a:r>
          </a:p>
          <a:p>
            <a:pPr lvl="2">
              <a:spcBef>
                <a:spcPts val="300"/>
              </a:spcBef>
              <a:buFont typeface="Arial" panose="020B0604020202020204" pitchFamily="34" charset="0"/>
              <a:buChar char="•"/>
            </a:pPr>
            <a:r>
              <a:rPr lang="en-US" dirty="0">
                <a:latin typeface="Arial" panose="020B0604020202020204" pitchFamily="34" charset="0"/>
              </a:rPr>
              <a:t>.NET Framework and server applications</a:t>
            </a:r>
          </a:p>
          <a:p>
            <a:pPr lvl="1">
              <a:spcBef>
                <a:spcPts val="300"/>
              </a:spcBef>
            </a:pPr>
            <a:r>
              <a:rPr lang="en-US" dirty="0">
                <a:latin typeface="Arial" panose="020B0604020202020204" pitchFamily="34" charset="0"/>
              </a:rPr>
              <a:t>Adobe, Oracle, Java</a:t>
            </a:r>
          </a:p>
          <a:p>
            <a:pPr lvl="1">
              <a:spcBef>
                <a:spcPts val="300"/>
              </a:spcBef>
            </a:pPr>
            <a:r>
              <a:rPr lang="en-US" dirty="0">
                <a:latin typeface="Arial" panose="020B0604020202020204" pitchFamily="34" charset="0"/>
              </a:rPr>
              <a:t>Browsers and other software</a:t>
            </a:r>
            <a:endParaRPr lang="en-US" sz="1400" dirty="0">
              <a:latin typeface="Arial" panose="020B0604020202020204" pitchFamily="34" charset="0"/>
            </a:endParaRPr>
          </a:p>
        </p:txBody>
      </p:sp>
      <p:sp>
        <p:nvSpPr>
          <p:cNvPr id="3" name="Text Placeholder 2">
            <a:extLst>
              <a:ext uri="{FF2B5EF4-FFF2-40B4-BE49-F238E27FC236}">
                <a16:creationId xmlns:a16="http://schemas.microsoft.com/office/drawing/2014/main" id="{302F9CE5-0B64-0AB9-86C7-F8115228D018}"/>
              </a:ext>
            </a:extLst>
          </p:cNvPr>
          <p:cNvSpPr>
            <a:spLocks noGrp="1"/>
          </p:cNvSpPr>
          <p:nvPr>
            <p:ph type="body" sz="quarter" idx="12"/>
          </p:nvPr>
        </p:nvSpPr>
        <p:spPr/>
        <p:txBody>
          <a:bodyPr/>
          <a:lstStyle/>
          <a:p>
            <a:endParaRPr lang="en-US"/>
          </a:p>
        </p:txBody>
      </p:sp>
      <p:sp>
        <p:nvSpPr>
          <p:cNvPr id="5" name="Text Placeholder 4">
            <a:extLst>
              <a:ext uri="{FF2B5EF4-FFF2-40B4-BE49-F238E27FC236}">
                <a16:creationId xmlns:a16="http://schemas.microsoft.com/office/drawing/2014/main" id="{3F52B51A-E3C2-7437-7290-2C9545536BFC}"/>
              </a:ext>
            </a:extLst>
          </p:cNvPr>
          <p:cNvSpPr>
            <a:spLocks noGrp="1"/>
          </p:cNvSpPr>
          <p:nvPr>
            <p:ph type="body" sz="quarter" idx="13"/>
          </p:nvPr>
        </p:nvSpPr>
        <p:spPr/>
        <p:txBody>
          <a:bodyPr/>
          <a:lstStyle/>
          <a:p>
            <a:endParaRPr lang="en-US"/>
          </a:p>
        </p:txBody>
      </p:sp>
      <p:sp>
        <p:nvSpPr>
          <p:cNvPr id="6" name="Text Placeholder 5">
            <a:extLst>
              <a:ext uri="{FF2B5EF4-FFF2-40B4-BE49-F238E27FC236}">
                <a16:creationId xmlns:a16="http://schemas.microsoft.com/office/drawing/2014/main" id="{4C5FA405-61F0-3B51-3BF5-98D57C8E6A5B}"/>
              </a:ext>
            </a:extLst>
          </p:cNvPr>
          <p:cNvSpPr>
            <a:spLocks noGrp="1"/>
          </p:cNvSpPr>
          <p:nvPr>
            <p:ph type="body" sz="quarter" idx="15"/>
          </p:nvPr>
        </p:nvSpPr>
        <p:spPr/>
        <p:txBody>
          <a:bodyPr/>
          <a:lstStyle/>
          <a:p>
            <a:endParaRPr lang="en-US"/>
          </a:p>
        </p:txBody>
      </p:sp>
      <p:sp>
        <p:nvSpPr>
          <p:cNvPr id="15" name="Text Placeholder 14">
            <a:extLst>
              <a:ext uri="{FF2B5EF4-FFF2-40B4-BE49-F238E27FC236}">
                <a16:creationId xmlns:a16="http://schemas.microsoft.com/office/drawing/2014/main" id="{61F6DF2C-CE41-1CA2-81D3-DC86FD910772}"/>
              </a:ext>
            </a:extLst>
          </p:cNvPr>
          <p:cNvSpPr>
            <a:spLocks noGrp="1"/>
          </p:cNvSpPr>
          <p:nvPr>
            <p:ph type="body" sz="quarter" idx="16"/>
          </p:nvPr>
        </p:nvSpPr>
        <p:spPr/>
        <p:txBody>
          <a:bodyPr/>
          <a:lstStyle/>
          <a:p>
            <a:endParaRPr lang="en-US"/>
          </a:p>
        </p:txBody>
      </p:sp>
      <p:sp>
        <p:nvSpPr>
          <p:cNvPr id="16" name="Text Placeholder 15">
            <a:extLst>
              <a:ext uri="{FF2B5EF4-FFF2-40B4-BE49-F238E27FC236}">
                <a16:creationId xmlns:a16="http://schemas.microsoft.com/office/drawing/2014/main" id="{C30202D9-6BD2-B734-EFF5-7E07E0C0BF2B}"/>
              </a:ext>
            </a:extLst>
          </p:cNvPr>
          <p:cNvSpPr>
            <a:spLocks noGrp="1"/>
          </p:cNvSpPr>
          <p:nvPr>
            <p:ph type="body" sz="quarter" idx="20"/>
          </p:nvPr>
        </p:nvSpPr>
        <p:spPr/>
        <p:txBody>
          <a:bodyPr/>
          <a:lstStyle/>
          <a:p>
            <a:endParaRPr lang="en-US"/>
          </a:p>
        </p:txBody>
      </p:sp>
      <p:sp>
        <p:nvSpPr>
          <p:cNvPr id="17" name="Text Placeholder 16">
            <a:extLst>
              <a:ext uri="{FF2B5EF4-FFF2-40B4-BE49-F238E27FC236}">
                <a16:creationId xmlns:a16="http://schemas.microsoft.com/office/drawing/2014/main" id="{EE02CD8B-FF4C-C312-0D4F-BA26ACF8B446}"/>
              </a:ext>
            </a:extLst>
          </p:cNvPr>
          <p:cNvSpPr>
            <a:spLocks noGrp="1"/>
          </p:cNvSpPr>
          <p:nvPr>
            <p:ph type="body" sz="quarter" idx="28"/>
          </p:nvPr>
        </p:nvSpPr>
        <p:spPr/>
        <p:txBody>
          <a:bodyPr/>
          <a:lstStyle/>
          <a:p>
            <a:endParaRPr lang="en-US"/>
          </a:p>
        </p:txBody>
      </p:sp>
      <p:sp>
        <p:nvSpPr>
          <p:cNvPr id="18" name="Text Placeholder 17">
            <a:extLst>
              <a:ext uri="{FF2B5EF4-FFF2-40B4-BE49-F238E27FC236}">
                <a16:creationId xmlns:a16="http://schemas.microsoft.com/office/drawing/2014/main" id="{86255C8F-4A7C-FC93-D843-94F2D21721D3}"/>
              </a:ext>
            </a:extLst>
          </p:cNvPr>
          <p:cNvSpPr>
            <a:spLocks noGrp="1"/>
          </p:cNvSpPr>
          <p:nvPr>
            <p:ph type="body" sz="quarter" idx="29"/>
          </p:nvPr>
        </p:nvSpPr>
        <p:spPr/>
        <p:txBody>
          <a:bodyPr/>
          <a:lstStyle/>
          <a:p>
            <a:endParaRPr lang="en-US"/>
          </a:p>
        </p:txBody>
      </p:sp>
      <p:sp>
        <p:nvSpPr>
          <p:cNvPr id="20" name="Text Placeholder 19">
            <a:extLst>
              <a:ext uri="{FF2B5EF4-FFF2-40B4-BE49-F238E27FC236}">
                <a16:creationId xmlns:a16="http://schemas.microsoft.com/office/drawing/2014/main" id="{A2BE729B-951E-E6B0-E225-1CF13BFC1E4B}"/>
              </a:ext>
            </a:extLst>
          </p:cNvPr>
          <p:cNvSpPr>
            <a:spLocks noGrp="1"/>
          </p:cNvSpPr>
          <p:nvPr>
            <p:ph type="body" sz="quarter" idx="30"/>
          </p:nvPr>
        </p:nvSpPr>
        <p:spPr/>
        <p:txBody>
          <a:bodyPr/>
          <a:lstStyle/>
          <a:p>
            <a:endParaRPr lang="en-US"/>
          </a:p>
        </p:txBody>
      </p:sp>
      <p:sp>
        <p:nvSpPr>
          <p:cNvPr id="21" name="Text Placeholder 20">
            <a:extLst>
              <a:ext uri="{FF2B5EF4-FFF2-40B4-BE49-F238E27FC236}">
                <a16:creationId xmlns:a16="http://schemas.microsoft.com/office/drawing/2014/main" id="{F16BED68-5632-C617-8A8D-292DA3F06278}"/>
              </a:ext>
            </a:extLst>
          </p:cNvPr>
          <p:cNvSpPr>
            <a:spLocks noGrp="1"/>
          </p:cNvSpPr>
          <p:nvPr>
            <p:ph type="body" sz="quarter" idx="31"/>
          </p:nvPr>
        </p:nvSpPr>
        <p:spPr/>
        <p:txBody>
          <a:bodyPr/>
          <a:lstStyle/>
          <a:p>
            <a:endParaRPr lang="en-US"/>
          </a:p>
        </p:txBody>
      </p:sp>
      <p:pic>
        <p:nvPicPr>
          <p:cNvPr id="4" name="Picture 3">
            <a:extLst>
              <a:ext uri="{FF2B5EF4-FFF2-40B4-BE49-F238E27FC236}">
                <a16:creationId xmlns:a16="http://schemas.microsoft.com/office/drawing/2014/main" id="{D7977968-AEDF-9A4A-A4F2-264678F94A3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0934" t="1" b="30377"/>
          <a:stretch/>
        </p:blipFill>
        <p:spPr>
          <a:xfrm>
            <a:off x="4524658" y="1328748"/>
            <a:ext cx="4324290" cy="2284710"/>
          </a:xfrm>
          <a:prstGeom prst="rect">
            <a:avLst/>
          </a:prstGeom>
          <a:ln>
            <a:noFill/>
          </a:ln>
          <a:effectLst>
            <a:outerShdw blurRad="101600" dist="25400" dir="2700000" algn="tl" rotWithShape="0">
              <a:srgbClr val="333333">
                <a:alpha val="65000"/>
              </a:srgbClr>
            </a:outerShdw>
          </a:effectLst>
        </p:spPr>
      </p:pic>
    </p:spTree>
    <p:extLst>
      <p:ext uri="{BB962C8B-B14F-4D97-AF65-F5344CB8AC3E}">
        <p14:creationId xmlns:p14="http://schemas.microsoft.com/office/powerpoint/2010/main" val="1879336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Patch Management</a:t>
            </a:r>
            <a:endParaRPr lang="ru-RU">
              <a:solidFill>
                <a:srgbClr val="FF0000"/>
              </a:solidFill>
            </a:endParaRPr>
          </a:p>
        </p:txBody>
      </p:sp>
      <p:sp>
        <p:nvSpPr>
          <p:cNvPr id="6" name="Content Placeholder 2">
            <a:extLst>
              <a:ext uri="{FF2B5EF4-FFF2-40B4-BE49-F238E27FC236}">
                <a16:creationId xmlns:a16="http://schemas.microsoft.com/office/drawing/2014/main" id="{D089D6DA-B606-EA4E-8AB2-59E7E58BF693}"/>
              </a:ext>
            </a:extLst>
          </p:cNvPr>
          <p:cNvSpPr>
            <a:spLocks noGrp="1"/>
          </p:cNvSpPr>
          <p:nvPr>
            <p:ph sz="quarter" idx="10"/>
          </p:nvPr>
        </p:nvSpPr>
        <p:spPr>
          <a:xfrm>
            <a:off x="250826" y="740093"/>
            <a:ext cx="4084954" cy="3492500"/>
          </a:xfrm>
        </p:spPr>
        <p:txBody>
          <a:bodyPr/>
          <a:lstStyle/>
          <a:p>
            <a:pPr marL="0" indent="0">
              <a:buNone/>
            </a:pPr>
            <a:r>
              <a:rPr lang="en-US" sz="1600" b="1">
                <a:solidFill>
                  <a:schemeClr val="tx2"/>
                </a:solidFill>
              </a:rPr>
              <a:t>Fix an issue before it happens</a:t>
            </a:r>
          </a:p>
          <a:p>
            <a:pPr marL="0" indent="0">
              <a:buNone/>
            </a:pPr>
            <a:endParaRPr lang="en-US" sz="1600"/>
          </a:p>
          <a:p>
            <a:pPr marL="0" indent="0">
              <a:buNone/>
            </a:pPr>
            <a:r>
              <a:rPr lang="en-US" sz="1600"/>
              <a:t>Large common vulnerabilities and exposure database, 250-300 new CVEs weekly</a:t>
            </a:r>
            <a:endParaRPr lang="en-US" sz="1600" b="1">
              <a:solidFill>
                <a:schemeClr val="tx2"/>
              </a:solidFill>
            </a:endParaRPr>
          </a:p>
          <a:p>
            <a:r>
              <a:rPr lang="en-US" sz="1400" b="1"/>
              <a:t>Auto-approval</a:t>
            </a:r>
            <a:r>
              <a:rPr lang="en-US" sz="1400"/>
              <a:t> of patches</a:t>
            </a:r>
          </a:p>
          <a:p>
            <a:r>
              <a:rPr lang="en-US" sz="1400"/>
              <a:t>Deployment on a </a:t>
            </a:r>
            <a:r>
              <a:rPr lang="en-US" sz="1400" b="1"/>
              <a:t>schedule</a:t>
            </a:r>
          </a:p>
          <a:p>
            <a:r>
              <a:rPr lang="en-US" sz="1400" b="1"/>
              <a:t>Manual </a:t>
            </a:r>
            <a:r>
              <a:rPr lang="en-US" sz="1400"/>
              <a:t>deployment</a:t>
            </a:r>
          </a:p>
          <a:p>
            <a:r>
              <a:rPr lang="en-US" sz="1400" b="1"/>
              <a:t>Flexible</a:t>
            </a:r>
            <a:r>
              <a:rPr lang="en-US" sz="1400"/>
              <a:t> reboot and maintenance window options</a:t>
            </a:r>
          </a:p>
          <a:p>
            <a:r>
              <a:rPr lang="en-US" sz="1400" b="1"/>
              <a:t>Staged</a:t>
            </a:r>
            <a:r>
              <a:rPr lang="en-US" sz="1400"/>
              <a:t> deployment</a:t>
            </a:r>
          </a:p>
          <a:p>
            <a:r>
              <a:rPr lang="en-US" sz="1400" b="1"/>
              <a:t>All Windows updates </a:t>
            </a:r>
            <a:r>
              <a:rPr lang="en-US" sz="1400"/>
              <a:t>including MS Office, and Win10 apps</a:t>
            </a:r>
          </a:p>
          <a:p>
            <a:r>
              <a:rPr lang="en-US" sz="1400"/>
              <a:t>Support for patch management of </a:t>
            </a:r>
            <a:r>
              <a:rPr lang="en-US" sz="1400" b="1"/>
              <a:t>Microsoft and third-party software</a:t>
            </a:r>
            <a:r>
              <a:rPr lang="en-US" sz="1400"/>
              <a:t> on Windows</a:t>
            </a:r>
          </a:p>
          <a:p>
            <a:endParaRPr lang="en-US" sz="1600"/>
          </a:p>
        </p:txBody>
      </p:sp>
      <p:sp>
        <p:nvSpPr>
          <p:cNvPr id="4" name="Text Placeholder 3">
            <a:extLst>
              <a:ext uri="{FF2B5EF4-FFF2-40B4-BE49-F238E27FC236}">
                <a16:creationId xmlns:a16="http://schemas.microsoft.com/office/drawing/2014/main" id="{0D0B2A4C-623C-FA92-3D14-6FD8C3AA1807}"/>
              </a:ext>
            </a:extLst>
          </p:cNvPr>
          <p:cNvSpPr>
            <a:spLocks noGrp="1"/>
          </p:cNvSpPr>
          <p:nvPr>
            <p:ph type="body" sz="quarter" idx="12"/>
          </p:nvPr>
        </p:nvSpPr>
        <p:spPr/>
        <p:txBody>
          <a:bodyPr/>
          <a:lstStyle/>
          <a:p>
            <a:endParaRPr lang="en-US"/>
          </a:p>
        </p:txBody>
      </p:sp>
      <p:sp>
        <p:nvSpPr>
          <p:cNvPr id="7" name="Text Placeholder 6">
            <a:extLst>
              <a:ext uri="{FF2B5EF4-FFF2-40B4-BE49-F238E27FC236}">
                <a16:creationId xmlns:a16="http://schemas.microsoft.com/office/drawing/2014/main" id="{803ABD30-670F-2EEF-3CE0-ACA4FD0A4636}"/>
              </a:ext>
            </a:extLst>
          </p:cNvPr>
          <p:cNvSpPr>
            <a:spLocks noGrp="1"/>
          </p:cNvSpPr>
          <p:nvPr>
            <p:ph type="body" sz="quarter" idx="13"/>
          </p:nvPr>
        </p:nvSpPr>
        <p:spPr/>
        <p:txBody>
          <a:bodyPr/>
          <a:lstStyle/>
          <a:p>
            <a:endParaRPr lang="en-US"/>
          </a:p>
        </p:txBody>
      </p:sp>
      <p:sp>
        <p:nvSpPr>
          <p:cNvPr id="8" name="Text Placeholder 7">
            <a:extLst>
              <a:ext uri="{FF2B5EF4-FFF2-40B4-BE49-F238E27FC236}">
                <a16:creationId xmlns:a16="http://schemas.microsoft.com/office/drawing/2014/main" id="{32ADD370-CEBB-9488-21D4-6DB4559DA058}"/>
              </a:ext>
            </a:extLst>
          </p:cNvPr>
          <p:cNvSpPr>
            <a:spLocks noGrp="1"/>
          </p:cNvSpPr>
          <p:nvPr>
            <p:ph type="body" sz="quarter" idx="15"/>
          </p:nvPr>
        </p:nvSpPr>
        <p:spPr/>
        <p:txBody>
          <a:bodyPr/>
          <a:lstStyle/>
          <a:p>
            <a:endParaRPr lang="en-US"/>
          </a:p>
        </p:txBody>
      </p:sp>
      <p:sp>
        <p:nvSpPr>
          <p:cNvPr id="9" name="Text Placeholder 8">
            <a:extLst>
              <a:ext uri="{FF2B5EF4-FFF2-40B4-BE49-F238E27FC236}">
                <a16:creationId xmlns:a16="http://schemas.microsoft.com/office/drawing/2014/main" id="{0E606D43-D8D8-FAB6-C980-BFAC11AAFEE9}"/>
              </a:ext>
            </a:extLst>
          </p:cNvPr>
          <p:cNvSpPr>
            <a:spLocks noGrp="1"/>
          </p:cNvSpPr>
          <p:nvPr>
            <p:ph type="body" sz="quarter" idx="16"/>
          </p:nvPr>
        </p:nvSpPr>
        <p:spPr/>
        <p:txBody>
          <a:bodyPr/>
          <a:lstStyle/>
          <a:p>
            <a:endParaRPr lang="en-US"/>
          </a:p>
        </p:txBody>
      </p:sp>
      <p:sp>
        <p:nvSpPr>
          <p:cNvPr id="10" name="Text Placeholder 9">
            <a:extLst>
              <a:ext uri="{FF2B5EF4-FFF2-40B4-BE49-F238E27FC236}">
                <a16:creationId xmlns:a16="http://schemas.microsoft.com/office/drawing/2014/main" id="{1DE90D7B-0625-B484-A180-1A32021646CA}"/>
              </a:ext>
            </a:extLst>
          </p:cNvPr>
          <p:cNvSpPr>
            <a:spLocks noGrp="1"/>
          </p:cNvSpPr>
          <p:nvPr>
            <p:ph type="body" sz="quarter" idx="20"/>
          </p:nvPr>
        </p:nvSpPr>
        <p:spPr/>
        <p:txBody>
          <a:bodyPr/>
          <a:lstStyle/>
          <a:p>
            <a:endParaRPr lang="en-US"/>
          </a:p>
        </p:txBody>
      </p:sp>
      <p:sp>
        <p:nvSpPr>
          <p:cNvPr id="11" name="Text Placeholder 10">
            <a:extLst>
              <a:ext uri="{FF2B5EF4-FFF2-40B4-BE49-F238E27FC236}">
                <a16:creationId xmlns:a16="http://schemas.microsoft.com/office/drawing/2014/main" id="{61455760-8B52-E2FB-FD3B-CF28DD9616B8}"/>
              </a:ext>
            </a:extLst>
          </p:cNvPr>
          <p:cNvSpPr>
            <a:spLocks noGrp="1"/>
          </p:cNvSpPr>
          <p:nvPr>
            <p:ph type="body" sz="quarter" idx="28"/>
          </p:nvPr>
        </p:nvSpPr>
        <p:spPr/>
        <p:txBody>
          <a:bodyPr/>
          <a:lstStyle/>
          <a:p>
            <a:endParaRPr lang="en-US"/>
          </a:p>
        </p:txBody>
      </p:sp>
      <p:sp>
        <p:nvSpPr>
          <p:cNvPr id="12" name="Text Placeholder 11">
            <a:extLst>
              <a:ext uri="{FF2B5EF4-FFF2-40B4-BE49-F238E27FC236}">
                <a16:creationId xmlns:a16="http://schemas.microsoft.com/office/drawing/2014/main" id="{4108F85A-73F3-CCFF-954D-86146ECF2D87}"/>
              </a:ext>
            </a:extLst>
          </p:cNvPr>
          <p:cNvSpPr>
            <a:spLocks noGrp="1"/>
          </p:cNvSpPr>
          <p:nvPr>
            <p:ph type="body" sz="quarter" idx="29"/>
          </p:nvPr>
        </p:nvSpPr>
        <p:spPr/>
        <p:txBody>
          <a:bodyPr/>
          <a:lstStyle/>
          <a:p>
            <a:endParaRPr lang="en-US"/>
          </a:p>
        </p:txBody>
      </p:sp>
      <p:sp>
        <p:nvSpPr>
          <p:cNvPr id="13" name="Text Placeholder 12">
            <a:extLst>
              <a:ext uri="{FF2B5EF4-FFF2-40B4-BE49-F238E27FC236}">
                <a16:creationId xmlns:a16="http://schemas.microsoft.com/office/drawing/2014/main" id="{516EEAFC-0A05-3BDD-0660-794EAA7686AA}"/>
              </a:ext>
            </a:extLst>
          </p:cNvPr>
          <p:cNvSpPr>
            <a:spLocks noGrp="1"/>
          </p:cNvSpPr>
          <p:nvPr>
            <p:ph type="body" sz="quarter" idx="30"/>
          </p:nvPr>
        </p:nvSpPr>
        <p:spPr/>
        <p:txBody>
          <a:bodyPr/>
          <a:lstStyle/>
          <a:p>
            <a:endParaRPr lang="en-US"/>
          </a:p>
        </p:txBody>
      </p:sp>
      <p:sp>
        <p:nvSpPr>
          <p:cNvPr id="21" name="Text Placeholder 20">
            <a:extLst>
              <a:ext uri="{FF2B5EF4-FFF2-40B4-BE49-F238E27FC236}">
                <a16:creationId xmlns:a16="http://schemas.microsoft.com/office/drawing/2014/main" id="{FF0FF313-B0C4-1D46-C536-3A7D1545E63C}"/>
              </a:ext>
            </a:extLst>
          </p:cNvPr>
          <p:cNvSpPr>
            <a:spLocks noGrp="1"/>
          </p:cNvSpPr>
          <p:nvPr>
            <p:ph type="body" sz="quarter" idx="31"/>
          </p:nvPr>
        </p:nvSpPr>
        <p:spPr/>
        <p:txBody>
          <a:bodyPr/>
          <a:lstStyle/>
          <a:p>
            <a:endParaRPr lang="en-US"/>
          </a:p>
        </p:txBody>
      </p:sp>
      <p:pic>
        <p:nvPicPr>
          <p:cNvPr id="5" name="Picture 4">
            <a:extLst>
              <a:ext uri="{FF2B5EF4-FFF2-40B4-BE49-F238E27FC236}">
                <a16:creationId xmlns:a16="http://schemas.microsoft.com/office/drawing/2014/main" id="{F780916F-AD5D-5D43-936E-C6A4A658272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0137" b="2892"/>
          <a:stretch/>
        </p:blipFill>
        <p:spPr>
          <a:xfrm>
            <a:off x="4247917" y="625850"/>
            <a:ext cx="3670985" cy="2678182"/>
          </a:xfrm>
          <a:prstGeom prst="rect">
            <a:avLst/>
          </a:prstGeom>
          <a:ln>
            <a:noFill/>
          </a:ln>
          <a:effectLst>
            <a:outerShdw blurRad="101600" dist="25400" dir="2700000" algn="tl" rotWithShape="0">
              <a:srgbClr val="333333">
                <a:alpha val="65000"/>
              </a:srgbClr>
            </a:outerShdw>
          </a:effectLst>
        </p:spPr>
      </p:pic>
      <p:pic>
        <p:nvPicPr>
          <p:cNvPr id="3" name="Picture 2">
            <a:extLst>
              <a:ext uri="{FF2B5EF4-FFF2-40B4-BE49-F238E27FC236}">
                <a16:creationId xmlns:a16="http://schemas.microsoft.com/office/drawing/2014/main" id="{A2A9275A-53E3-D347-BF63-0AD49A6479D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25290" y="1820601"/>
            <a:ext cx="2935718" cy="1982793"/>
          </a:xfrm>
          <a:prstGeom prst="rect">
            <a:avLst/>
          </a:prstGeom>
          <a:ln>
            <a:noFill/>
          </a:ln>
          <a:effectLst>
            <a:outerShdw blurRad="101600" dist="25400" dir="2700000" algn="tl" rotWithShape="0">
              <a:srgbClr val="333333">
                <a:alpha val="65000"/>
              </a:srgbClr>
            </a:outerShdw>
          </a:effectLst>
        </p:spPr>
      </p:pic>
    </p:spTree>
    <p:extLst>
      <p:ext uri="{BB962C8B-B14F-4D97-AF65-F5344CB8AC3E}">
        <p14:creationId xmlns:p14="http://schemas.microsoft.com/office/powerpoint/2010/main" val="3877711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URL Filtering Controls Access to Malicious URLs</a:t>
            </a:r>
            <a:endParaRPr lang="ru-RU"/>
          </a:p>
        </p:txBody>
      </p:sp>
      <p:sp>
        <p:nvSpPr>
          <p:cNvPr id="7" name="Content Placeholder 6"/>
          <p:cNvSpPr>
            <a:spLocks noGrp="1"/>
          </p:cNvSpPr>
          <p:nvPr>
            <p:ph sz="quarter" idx="10"/>
          </p:nvPr>
        </p:nvSpPr>
        <p:spPr>
          <a:xfrm>
            <a:off x="250826" y="841560"/>
            <a:ext cx="3985894" cy="3492500"/>
          </a:xfrm>
        </p:spPr>
        <p:txBody>
          <a:bodyPr/>
          <a:lstStyle/>
          <a:p>
            <a:pPr marL="0" indent="0">
              <a:buNone/>
            </a:pPr>
            <a:r>
              <a:rPr lang="en-US" sz="1400" b="1">
                <a:solidFill>
                  <a:schemeClr val="tx2"/>
                </a:solidFill>
              </a:rPr>
              <a:t>Control access to the internet by permitting or denying access to specific websites based on information contained in a URL list</a:t>
            </a:r>
          </a:p>
          <a:p>
            <a:pPr defTabSz="432000"/>
            <a:r>
              <a:rPr lang="en-US"/>
              <a:t>HTTP/HTTPS interceptor</a:t>
            </a:r>
          </a:p>
          <a:p>
            <a:pPr defTabSz="432000"/>
            <a:r>
              <a:rPr lang="en-US"/>
              <a:t>Black/whitelists for URLs</a:t>
            </a:r>
          </a:p>
          <a:p>
            <a:pPr defTabSz="432000"/>
            <a:r>
              <a:rPr lang="en-US"/>
              <a:t>Payload analysis for malicious URLs</a:t>
            </a:r>
          </a:p>
          <a:p>
            <a:pPr marL="0" indent="0" defTabSz="432000">
              <a:buNone/>
            </a:pPr>
            <a:endParaRPr lang="en-US" b="1">
              <a:solidFill>
                <a:schemeClr val="tx2"/>
              </a:solidFill>
            </a:endParaRPr>
          </a:p>
          <a:p>
            <a:pPr marL="0" indent="0" defTabSz="432000">
              <a:buNone/>
            </a:pPr>
            <a:r>
              <a:rPr lang="en-US" b="1">
                <a:solidFill>
                  <a:schemeClr val="tx2"/>
                </a:solidFill>
              </a:rPr>
              <a:t>Acronis URL Filtering List:</a:t>
            </a:r>
          </a:p>
          <a:p>
            <a:pPr defTabSz="432000"/>
            <a:r>
              <a:rPr lang="en-US"/>
              <a:t>Acronis’ own signatures</a:t>
            </a:r>
          </a:p>
          <a:p>
            <a:pPr defTabSz="432000"/>
            <a:r>
              <a:rPr lang="en-US"/>
              <a:t>AI-based detection </a:t>
            </a:r>
          </a:p>
        </p:txBody>
      </p:sp>
      <p:sp>
        <p:nvSpPr>
          <p:cNvPr id="3" name="Text Placeholder 2">
            <a:extLst>
              <a:ext uri="{FF2B5EF4-FFF2-40B4-BE49-F238E27FC236}">
                <a16:creationId xmlns:a16="http://schemas.microsoft.com/office/drawing/2014/main" id="{A0C45E87-2B1C-B4EC-A7D2-2475FC4E6594}"/>
              </a:ext>
            </a:extLst>
          </p:cNvPr>
          <p:cNvSpPr>
            <a:spLocks noGrp="1"/>
          </p:cNvSpPr>
          <p:nvPr>
            <p:ph type="body" sz="quarter" idx="12"/>
          </p:nvPr>
        </p:nvSpPr>
        <p:spPr/>
        <p:txBody>
          <a:bodyPr/>
          <a:lstStyle/>
          <a:p>
            <a:endParaRPr lang="en-US"/>
          </a:p>
        </p:txBody>
      </p:sp>
      <p:sp>
        <p:nvSpPr>
          <p:cNvPr id="6" name="Text Placeholder 5">
            <a:extLst>
              <a:ext uri="{FF2B5EF4-FFF2-40B4-BE49-F238E27FC236}">
                <a16:creationId xmlns:a16="http://schemas.microsoft.com/office/drawing/2014/main" id="{270267BB-4498-5DBC-D3FD-61748D23A8BF}"/>
              </a:ext>
            </a:extLst>
          </p:cNvPr>
          <p:cNvSpPr>
            <a:spLocks noGrp="1"/>
          </p:cNvSpPr>
          <p:nvPr>
            <p:ph type="body" sz="quarter" idx="13"/>
          </p:nvPr>
        </p:nvSpPr>
        <p:spPr/>
        <p:txBody>
          <a:bodyPr/>
          <a:lstStyle/>
          <a:p>
            <a:endParaRPr lang="en-US"/>
          </a:p>
        </p:txBody>
      </p:sp>
      <p:sp>
        <p:nvSpPr>
          <p:cNvPr id="8" name="Text Placeholder 7">
            <a:extLst>
              <a:ext uri="{FF2B5EF4-FFF2-40B4-BE49-F238E27FC236}">
                <a16:creationId xmlns:a16="http://schemas.microsoft.com/office/drawing/2014/main" id="{89E4DBF8-5F26-E656-8AE5-7330EA631368}"/>
              </a:ext>
            </a:extLst>
          </p:cNvPr>
          <p:cNvSpPr>
            <a:spLocks noGrp="1"/>
          </p:cNvSpPr>
          <p:nvPr>
            <p:ph type="body" sz="quarter" idx="15"/>
          </p:nvPr>
        </p:nvSpPr>
        <p:spPr/>
        <p:txBody>
          <a:bodyPr/>
          <a:lstStyle/>
          <a:p>
            <a:endParaRPr lang="en-US"/>
          </a:p>
        </p:txBody>
      </p:sp>
      <p:sp>
        <p:nvSpPr>
          <p:cNvPr id="9" name="Text Placeholder 8">
            <a:extLst>
              <a:ext uri="{FF2B5EF4-FFF2-40B4-BE49-F238E27FC236}">
                <a16:creationId xmlns:a16="http://schemas.microsoft.com/office/drawing/2014/main" id="{6F2CAC92-3E2A-1B30-53F7-D3C8D91DDEBB}"/>
              </a:ext>
            </a:extLst>
          </p:cNvPr>
          <p:cNvSpPr>
            <a:spLocks noGrp="1"/>
          </p:cNvSpPr>
          <p:nvPr>
            <p:ph type="body" sz="quarter" idx="16"/>
          </p:nvPr>
        </p:nvSpPr>
        <p:spPr/>
        <p:txBody>
          <a:bodyPr/>
          <a:lstStyle/>
          <a:p>
            <a:endParaRPr lang="en-US"/>
          </a:p>
        </p:txBody>
      </p:sp>
      <p:sp>
        <p:nvSpPr>
          <p:cNvPr id="10" name="Text Placeholder 9">
            <a:extLst>
              <a:ext uri="{FF2B5EF4-FFF2-40B4-BE49-F238E27FC236}">
                <a16:creationId xmlns:a16="http://schemas.microsoft.com/office/drawing/2014/main" id="{6B83935C-4CE1-6ECA-E09A-942D28A5E51E}"/>
              </a:ext>
            </a:extLst>
          </p:cNvPr>
          <p:cNvSpPr>
            <a:spLocks noGrp="1"/>
          </p:cNvSpPr>
          <p:nvPr>
            <p:ph type="body" sz="quarter" idx="20"/>
          </p:nvPr>
        </p:nvSpPr>
        <p:spPr/>
        <p:txBody>
          <a:bodyPr/>
          <a:lstStyle/>
          <a:p>
            <a:endParaRPr lang="en-US"/>
          </a:p>
        </p:txBody>
      </p:sp>
      <p:sp>
        <p:nvSpPr>
          <p:cNvPr id="11" name="Text Placeholder 10">
            <a:extLst>
              <a:ext uri="{FF2B5EF4-FFF2-40B4-BE49-F238E27FC236}">
                <a16:creationId xmlns:a16="http://schemas.microsoft.com/office/drawing/2014/main" id="{391F17C8-5A57-98DD-82C4-980CAA41B903}"/>
              </a:ext>
            </a:extLst>
          </p:cNvPr>
          <p:cNvSpPr>
            <a:spLocks noGrp="1"/>
          </p:cNvSpPr>
          <p:nvPr>
            <p:ph type="body" sz="quarter" idx="28"/>
          </p:nvPr>
        </p:nvSpPr>
        <p:spPr/>
        <p:txBody>
          <a:bodyPr/>
          <a:lstStyle/>
          <a:p>
            <a:endParaRPr lang="en-US"/>
          </a:p>
        </p:txBody>
      </p:sp>
      <p:sp>
        <p:nvSpPr>
          <p:cNvPr id="12" name="Text Placeholder 11">
            <a:extLst>
              <a:ext uri="{FF2B5EF4-FFF2-40B4-BE49-F238E27FC236}">
                <a16:creationId xmlns:a16="http://schemas.microsoft.com/office/drawing/2014/main" id="{CB15FE89-40E1-A0B9-D6EA-0802CD757B65}"/>
              </a:ext>
            </a:extLst>
          </p:cNvPr>
          <p:cNvSpPr>
            <a:spLocks noGrp="1"/>
          </p:cNvSpPr>
          <p:nvPr>
            <p:ph type="body" sz="quarter" idx="29"/>
          </p:nvPr>
        </p:nvSpPr>
        <p:spPr/>
        <p:txBody>
          <a:bodyPr/>
          <a:lstStyle/>
          <a:p>
            <a:endParaRPr lang="en-US"/>
          </a:p>
        </p:txBody>
      </p:sp>
      <p:sp>
        <p:nvSpPr>
          <p:cNvPr id="13" name="Text Placeholder 12">
            <a:extLst>
              <a:ext uri="{FF2B5EF4-FFF2-40B4-BE49-F238E27FC236}">
                <a16:creationId xmlns:a16="http://schemas.microsoft.com/office/drawing/2014/main" id="{C82AD631-B9B7-768E-D0B7-E80110B1CADF}"/>
              </a:ext>
            </a:extLst>
          </p:cNvPr>
          <p:cNvSpPr>
            <a:spLocks noGrp="1"/>
          </p:cNvSpPr>
          <p:nvPr>
            <p:ph type="body" sz="quarter" idx="30"/>
          </p:nvPr>
        </p:nvSpPr>
        <p:spPr/>
        <p:txBody>
          <a:bodyPr/>
          <a:lstStyle/>
          <a:p>
            <a:endParaRPr lang="en-US"/>
          </a:p>
        </p:txBody>
      </p:sp>
      <p:sp>
        <p:nvSpPr>
          <p:cNvPr id="14" name="Text Placeholder 13">
            <a:extLst>
              <a:ext uri="{FF2B5EF4-FFF2-40B4-BE49-F238E27FC236}">
                <a16:creationId xmlns:a16="http://schemas.microsoft.com/office/drawing/2014/main" id="{A29B9337-F1CF-08F8-D72A-431F3F966A17}"/>
              </a:ext>
            </a:extLst>
          </p:cNvPr>
          <p:cNvSpPr>
            <a:spLocks noGrp="1"/>
          </p:cNvSpPr>
          <p:nvPr>
            <p:ph type="body" sz="quarter" idx="31"/>
          </p:nvPr>
        </p:nvSpPr>
        <p:spPr/>
        <p:txBody>
          <a:bodyPr/>
          <a:lstStyle/>
          <a:p>
            <a:endParaRPr lang="en-US"/>
          </a:p>
        </p:txBody>
      </p:sp>
      <p:pic>
        <p:nvPicPr>
          <p:cNvPr id="5" name="Picture 4">
            <a:extLst>
              <a:ext uri="{FF2B5EF4-FFF2-40B4-BE49-F238E27FC236}">
                <a16:creationId xmlns:a16="http://schemas.microsoft.com/office/drawing/2014/main" id="{6C6BAC67-0C43-734C-BCC6-C17DE7F7B4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95481" y="779753"/>
            <a:ext cx="4895345" cy="2871935"/>
          </a:xfrm>
          <a:prstGeom prst="rect">
            <a:avLst/>
          </a:prstGeom>
          <a:ln>
            <a:noFill/>
          </a:ln>
          <a:effectLst>
            <a:outerShdw blurRad="101600" dist="25400" dir="2700000" algn="tl" rotWithShape="0">
              <a:srgbClr val="333333">
                <a:alpha val="65000"/>
              </a:srgbClr>
            </a:outerShdw>
          </a:effectLst>
        </p:spPr>
      </p:pic>
      <p:pic>
        <p:nvPicPr>
          <p:cNvPr id="4" name="Picture 3">
            <a:extLst>
              <a:ext uri="{FF2B5EF4-FFF2-40B4-BE49-F238E27FC236}">
                <a16:creationId xmlns:a16="http://schemas.microsoft.com/office/drawing/2014/main" id="{58D77305-2436-AD45-96DB-685F5BAC0BE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50086"/>
          <a:stretch/>
        </p:blipFill>
        <p:spPr>
          <a:xfrm>
            <a:off x="5242390" y="2946204"/>
            <a:ext cx="2642765" cy="1410968"/>
          </a:xfrm>
          <a:prstGeom prst="rect">
            <a:avLst/>
          </a:prstGeom>
          <a:ln>
            <a:noFill/>
          </a:ln>
          <a:effectLst>
            <a:outerShdw blurRad="101600" dist="25400" dir="2700000" algn="tl" rotWithShape="0">
              <a:srgbClr val="333333">
                <a:alpha val="65000"/>
              </a:srgbClr>
            </a:outerShdw>
          </a:effectLst>
        </p:spPr>
      </p:pic>
    </p:spTree>
    <p:extLst>
      <p:ext uri="{BB962C8B-B14F-4D97-AF65-F5344CB8AC3E}">
        <p14:creationId xmlns:p14="http://schemas.microsoft.com/office/powerpoint/2010/main" val="850180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15">
            <a:extLst>
              <a:ext uri="{FF2B5EF4-FFF2-40B4-BE49-F238E27FC236}">
                <a16:creationId xmlns:a16="http://schemas.microsoft.com/office/drawing/2014/main" id="{1EFCDD58-AE73-46EE-96BA-A0CD5ADC0BC7}"/>
              </a:ext>
            </a:extLst>
          </p:cNvPr>
          <p:cNvSpPr>
            <a:spLocks noGrp="1"/>
          </p:cNvSpPr>
          <p:nvPr>
            <p:ph type="title"/>
          </p:nvPr>
        </p:nvSpPr>
        <p:spPr/>
        <p:txBody>
          <a:bodyPr/>
          <a:lstStyle/>
          <a:p>
            <a:r>
              <a:rPr lang="en-US" dirty="0"/>
              <a:t>Acronis Professional Services</a:t>
            </a:r>
            <a:endParaRPr lang="ru-RU" dirty="0"/>
          </a:p>
        </p:txBody>
      </p:sp>
      <p:sp>
        <p:nvSpPr>
          <p:cNvPr id="17" name="Текст 16">
            <a:extLst>
              <a:ext uri="{FF2B5EF4-FFF2-40B4-BE49-F238E27FC236}">
                <a16:creationId xmlns:a16="http://schemas.microsoft.com/office/drawing/2014/main" id="{FDC4C396-53BE-4C1F-AFC1-E5A68337C343}"/>
              </a:ext>
            </a:extLst>
          </p:cNvPr>
          <p:cNvSpPr>
            <a:spLocks noGrp="1"/>
          </p:cNvSpPr>
          <p:nvPr>
            <p:ph type="body" sz="quarter" idx="11"/>
          </p:nvPr>
        </p:nvSpPr>
        <p:spPr/>
        <p:txBody>
          <a:bodyPr/>
          <a:lstStyle/>
          <a:p>
            <a:r>
              <a:rPr lang="en-US" dirty="0"/>
              <a:t>Design, implementation and maintenance of your Acronis cyber protection solutions</a:t>
            </a:r>
          </a:p>
          <a:p>
            <a:endParaRPr lang="ru-RU" dirty="0"/>
          </a:p>
        </p:txBody>
      </p:sp>
      <p:sp>
        <p:nvSpPr>
          <p:cNvPr id="18" name="Текст 17">
            <a:extLst>
              <a:ext uri="{FF2B5EF4-FFF2-40B4-BE49-F238E27FC236}">
                <a16:creationId xmlns:a16="http://schemas.microsoft.com/office/drawing/2014/main" id="{78B0EE6F-6DF7-4C68-9C62-9F1D97D66570}"/>
              </a:ext>
            </a:extLst>
          </p:cNvPr>
          <p:cNvSpPr>
            <a:spLocks noGrp="1"/>
          </p:cNvSpPr>
          <p:nvPr>
            <p:ph type="body" sz="quarter" idx="12"/>
          </p:nvPr>
        </p:nvSpPr>
        <p:spPr/>
        <p:txBody>
          <a:bodyPr/>
          <a:lstStyle/>
          <a:p>
            <a:endParaRPr lang="ru-RU"/>
          </a:p>
        </p:txBody>
      </p:sp>
      <p:sp>
        <p:nvSpPr>
          <p:cNvPr id="19" name="Текст 18">
            <a:extLst>
              <a:ext uri="{FF2B5EF4-FFF2-40B4-BE49-F238E27FC236}">
                <a16:creationId xmlns:a16="http://schemas.microsoft.com/office/drawing/2014/main" id="{2DBDE2FC-B681-4970-99C6-FCA16F11AF44}"/>
              </a:ext>
            </a:extLst>
          </p:cNvPr>
          <p:cNvSpPr>
            <a:spLocks noGrp="1"/>
          </p:cNvSpPr>
          <p:nvPr>
            <p:ph type="body" sz="quarter" idx="13"/>
          </p:nvPr>
        </p:nvSpPr>
        <p:spPr/>
        <p:txBody>
          <a:bodyPr/>
          <a:lstStyle/>
          <a:p>
            <a:endParaRPr lang="ru-RU"/>
          </a:p>
        </p:txBody>
      </p:sp>
      <p:sp>
        <p:nvSpPr>
          <p:cNvPr id="20" name="Текст 19">
            <a:extLst>
              <a:ext uri="{FF2B5EF4-FFF2-40B4-BE49-F238E27FC236}">
                <a16:creationId xmlns:a16="http://schemas.microsoft.com/office/drawing/2014/main" id="{D12F6035-8C60-4DD7-86B7-1273CE29EB07}"/>
              </a:ext>
            </a:extLst>
          </p:cNvPr>
          <p:cNvSpPr>
            <a:spLocks noGrp="1"/>
          </p:cNvSpPr>
          <p:nvPr>
            <p:ph type="body" sz="quarter" idx="14"/>
          </p:nvPr>
        </p:nvSpPr>
        <p:spPr/>
        <p:txBody>
          <a:bodyPr/>
          <a:lstStyle/>
          <a:p>
            <a:endParaRPr lang="ru-RU"/>
          </a:p>
        </p:txBody>
      </p:sp>
      <p:sp>
        <p:nvSpPr>
          <p:cNvPr id="21" name="Текст 20">
            <a:extLst>
              <a:ext uri="{FF2B5EF4-FFF2-40B4-BE49-F238E27FC236}">
                <a16:creationId xmlns:a16="http://schemas.microsoft.com/office/drawing/2014/main" id="{CB304A9D-7334-482E-B186-E593302DAC5B}"/>
              </a:ext>
            </a:extLst>
          </p:cNvPr>
          <p:cNvSpPr>
            <a:spLocks noGrp="1"/>
          </p:cNvSpPr>
          <p:nvPr>
            <p:ph type="body" sz="quarter" idx="15"/>
          </p:nvPr>
        </p:nvSpPr>
        <p:spPr/>
        <p:txBody>
          <a:bodyPr/>
          <a:lstStyle/>
          <a:p>
            <a:endParaRPr lang="ru-RU"/>
          </a:p>
        </p:txBody>
      </p:sp>
      <p:sp>
        <p:nvSpPr>
          <p:cNvPr id="22" name="Текст 21">
            <a:extLst>
              <a:ext uri="{FF2B5EF4-FFF2-40B4-BE49-F238E27FC236}">
                <a16:creationId xmlns:a16="http://schemas.microsoft.com/office/drawing/2014/main" id="{B7293689-FE0D-423B-A38E-3C778484CEEB}"/>
              </a:ext>
            </a:extLst>
          </p:cNvPr>
          <p:cNvSpPr>
            <a:spLocks noGrp="1"/>
          </p:cNvSpPr>
          <p:nvPr>
            <p:ph type="body" sz="quarter" idx="16"/>
          </p:nvPr>
        </p:nvSpPr>
        <p:spPr/>
        <p:txBody>
          <a:bodyPr/>
          <a:lstStyle/>
          <a:p>
            <a:endParaRPr lang="ru-RU"/>
          </a:p>
        </p:txBody>
      </p:sp>
      <p:sp>
        <p:nvSpPr>
          <p:cNvPr id="23" name="Текст 22">
            <a:extLst>
              <a:ext uri="{FF2B5EF4-FFF2-40B4-BE49-F238E27FC236}">
                <a16:creationId xmlns:a16="http://schemas.microsoft.com/office/drawing/2014/main" id="{6D25E895-1508-4752-A177-1DF7ACFD933B}"/>
              </a:ext>
            </a:extLst>
          </p:cNvPr>
          <p:cNvSpPr>
            <a:spLocks noGrp="1"/>
          </p:cNvSpPr>
          <p:nvPr>
            <p:ph type="body" sz="quarter" idx="17"/>
          </p:nvPr>
        </p:nvSpPr>
        <p:spPr/>
        <p:txBody>
          <a:bodyPr/>
          <a:lstStyle/>
          <a:p>
            <a:endParaRPr lang="ru-RU"/>
          </a:p>
        </p:txBody>
      </p:sp>
      <p:sp>
        <p:nvSpPr>
          <p:cNvPr id="24" name="Текст 23">
            <a:extLst>
              <a:ext uri="{FF2B5EF4-FFF2-40B4-BE49-F238E27FC236}">
                <a16:creationId xmlns:a16="http://schemas.microsoft.com/office/drawing/2014/main" id="{C29CECCD-3CD2-4C8E-A4D2-B0BD5644EB3C}"/>
              </a:ext>
            </a:extLst>
          </p:cNvPr>
          <p:cNvSpPr>
            <a:spLocks noGrp="1"/>
          </p:cNvSpPr>
          <p:nvPr>
            <p:ph type="body" sz="quarter" idx="18"/>
          </p:nvPr>
        </p:nvSpPr>
        <p:spPr/>
        <p:txBody>
          <a:bodyPr/>
          <a:lstStyle/>
          <a:p>
            <a:endParaRPr lang="ru-RU"/>
          </a:p>
        </p:txBody>
      </p:sp>
    </p:spTree>
    <p:extLst>
      <p:ext uri="{BB962C8B-B14F-4D97-AF65-F5344CB8AC3E}">
        <p14:creationId xmlns:p14="http://schemas.microsoft.com/office/powerpoint/2010/main" val="12188461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Acronis Professional Services</a:t>
            </a:r>
          </a:p>
        </p:txBody>
      </p:sp>
      <p:sp>
        <p:nvSpPr>
          <p:cNvPr id="3" name="Content Placeholder 2"/>
          <p:cNvSpPr>
            <a:spLocks noGrp="1"/>
          </p:cNvSpPr>
          <p:nvPr>
            <p:ph sz="quarter" idx="10"/>
          </p:nvPr>
        </p:nvSpPr>
        <p:spPr>
          <a:xfrm>
            <a:off x="383608" y="3068559"/>
            <a:ext cx="1512000" cy="770622"/>
          </a:xfrm>
        </p:spPr>
        <p:txBody>
          <a:bodyPr/>
          <a:lstStyle/>
          <a:p>
            <a:pPr marL="0" indent="0">
              <a:buNone/>
            </a:pPr>
            <a:r>
              <a:rPr lang="en-US" sz="1000" dirty="0"/>
              <a:t>Leverage Acronis’ experience and shorten the time it takes to gain value from your Acronis investment.</a:t>
            </a:r>
          </a:p>
        </p:txBody>
      </p:sp>
      <p:sp>
        <p:nvSpPr>
          <p:cNvPr id="4" name="Text Placeholder 3"/>
          <p:cNvSpPr>
            <a:spLocks noGrp="1"/>
          </p:cNvSpPr>
          <p:nvPr>
            <p:ph type="body" sz="quarter" idx="22"/>
          </p:nvPr>
        </p:nvSpPr>
        <p:spPr>
          <a:xfrm>
            <a:off x="383608" y="2580982"/>
            <a:ext cx="1458162" cy="458885"/>
          </a:xfrm>
        </p:spPr>
        <p:txBody>
          <a:bodyPr/>
          <a:lstStyle/>
          <a:p>
            <a:r>
              <a:rPr lang="en-US" sz="1200" dirty="0"/>
              <a:t>Consulting Services</a:t>
            </a:r>
          </a:p>
        </p:txBody>
      </p:sp>
      <p:sp>
        <p:nvSpPr>
          <p:cNvPr id="5" name="Text Placeholder 4"/>
          <p:cNvSpPr>
            <a:spLocks noGrp="1"/>
          </p:cNvSpPr>
          <p:nvPr>
            <p:ph type="body" sz="quarter" idx="31"/>
          </p:nvPr>
        </p:nvSpPr>
        <p:spPr>
          <a:xfrm>
            <a:off x="2096884" y="2580982"/>
            <a:ext cx="1512000" cy="458885"/>
          </a:xfrm>
        </p:spPr>
        <p:txBody>
          <a:bodyPr/>
          <a:lstStyle/>
          <a:p>
            <a:r>
              <a:rPr lang="en-US" sz="1200" dirty="0"/>
              <a:t>Deployment Services</a:t>
            </a:r>
          </a:p>
        </p:txBody>
      </p:sp>
      <p:sp>
        <p:nvSpPr>
          <p:cNvPr id="6" name="Text Placeholder 5"/>
          <p:cNvSpPr>
            <a:spLocks noGrp="1"/>
          </p:cNvSpPr>
          <p:nvPr>
            <p:ph type="body" sz="quarter" idx="34"/>
          </p:nvPr>
        </p:nvSpPr>
        <p:spPr>
          <a:xfrm>
            <a:off x="3810160" y="2580982"/>
            <a:ext cx="1512000" cy="458885"/>
          </a:xfrm>
        </p:spPr>
        <p:txBody>
          <a:bodyPr/>
          <a:lstStyle/>
          <a:p>
            <a:r>
              <a:rPr lang="en-US" sz="1200" dirty="0"/>
              <a:t>Audit </a:t>
            </a:r>
            <a:br>
              <a:rPr lang="en-US" sz="1200" dirty="0"/>
            </a:br>
            <a:r>
              <a:rPr lang="en-US" sz="1200" dirty="0"/>
              <a:t>Services</a:t>
            </a:r>
          </a:p>
        </p:txBody>
      </p:sp>
      <p:sp>
        <p:nvSpPr>
          <p:cNvPr id="7" name="Text Placeholder 6"/>
          <p:cNvSpPr>
            <a:spLocks noGrp="1"/>
          </p:cNvSpPr>
          <p:nvPr>
            <p:ph type="body" sz="quarter" idx="37"/>
          </p:nvPr>
        </p:nvSpPr>
        <p:spPr>
          <a:xfrm>
            <a:off x="5523436" y="2580982"/>
            <a:ext cx="1512000" cy="458885"/>
          </a:xfrm>
        </p:spPr>
        <p:txBody>
          <a:bodyPr/>
          <a:lstStyle/>
          <a:p>
            <a:r>
              <a:rPr lang="en-US" sz="1200" dirty="0"/>
              <a:t>Educational Services</a:t>
            </a:r>
          </a:p>
        </p:txBody>
      </p:sp>
      <p:sp>
        <p:nvSpPr>
          <p:cNvPr id="8" name="Text Placeholder 7"/>
          <p:cNvSpPr>
            <a:spLocks noGrp="1"/>
          </p:cNvSpPr>
          <p:nvPr>
            <p:ph type="body" sz="quarter" idx="27"/>
          </p:nvPr>
        </p:nvSpPr>
        <p:spPr/>
        <p:txBody>
          <a:bodyPr/>
          <a:lstStyle/>
          <a:p>
            <a:r>
              <a:rPr lang="en-US" dirty="0"/>
              <a:t>For organizations with complex IT infrastructure or limited IT resources</a:t>
            </a:r>
          </a:p>
        </p:txBody>
      </p:sp>
      <p:sp>
        <p:nvSpPr>
          <p:cNvPr id="9" name="Content Placeholder 8"/>
          <p:cNvSpPr>
            <a:spLocks noGrp="1"/>
          </p:cNvSpPr>
          <p:nvPr>
            <p:ph sz="quarter" idx="39"/>
          </p:nvPr>
        </p:nvSpPr>
        <p:spPr>
          <a:xfrm>
            <a:off x="2094383" y="3068558"/>
            <a:ext cx="1511999" cy="770623"/>
          </a:xfrm>
        </p:spPr>
        <p:txBody>
          <a:bodyPr/>
          <a:lstStyle/>
          <a:p>
            <a:pPr marL="0" indent="0">
              <a:buNone/>
            </a:pPr>
            <a:r>
              <a:rPr lang="en-US" sz="1000" dirty="0"/>
              <a:t>Be the first to market </a:t>
            </a:r>
            <a:br>
              <a:rPr lang="en-US" sz="1000" dirty="0"/>
            </a:br>
            <a:r>
              <a:rPr lang="en-US" sz="1000" dirty="0"/>
              <a:t>with data protection, infrastructure migration, and disaster recovery services.</a:t>
            </a:r>
          </a:p>
        </p:txBody>
      </p:sp>
      <p:sp>
        <p:nvSpPr>
          <p:cNvPr id="10" name="Content Placeholder 9"/>
          <p:cNvSpPr>
            <a:spLocks noGrp="1"/>
          </p:cNvSpPr>
          <p:nvPr>
            <p:ph sz="quarter" idx="40"/>
          </p:nvPr>
        </p:nvSpPr>
        <p:spPr>
          <a:xfrm>
            <a:off x="3805158" y="3068557"/>
            <a:ext cx="1512000" cy="1075424"/>
          </a:xfrm>
        </p:spPr>
        <p:txBody>
          <a:bodyPr/>
          <a:lstStyle/>
          <a:p>
            <a:pPr marL="0" indent="0">
              <a:buNone/>
            </a:pPr>
            <a:r>
              <a:rPr lang="en-US" sz="1000" dirty="0"/>
              <a:t>Decrease maintenance costs and enjoy peace </a:t>
            </a:r>
            <a:br>
              <a:rPr lang="en-US" sz="1000" dirty="0"/>
            </a:br>
            <a:r>
              <a:rPr lang="en-US" sz="1000" dirty="0"/>
              <a:t>of mind knowing your customers’ data is protected in accordance with industry and Acronis best practices.</a:t>
            </a:r>
          </a:p>
        </p:txBody>
      </p:sp>
      <p:sp>
        <p:nvSpPr>
          <p:cNvPr id="11" name="Content Placeholder 10"/>
          <p:cNvSpPr>
            <a:spLocks noGrp="1"/>
          </p:cNvSpPr>
          <p:nvPr>
            <p:ph sz="quarter" idx="41"/>
          </p:nvPr>
        </p:nvSpPr>
        <p:spPr>
          <a:xfrm>
            <a:off x="5515933" y="3068556"/>
            <a:ext cx="1512000" cy="770625"/>
          </a:xfrm>
        </p:spPr>
        <p:txBody>
          <a:bodyPr/>
          <a:lstStyle/>
          <a:p>
            <a:pPr marL="0" indent="0">
              <a:buNone/>
            </a:pPr>
            <a:r>
              <a:rPr lang="en-US" sz="1000" dirty="0"/>
              <a:t>Ensure that your IT team is educated to effectively deploy, optimize, troubleshoot, and manage Acronis solutions. </a:t>
            </a:r>
          </a:p>
        </p:txBody>
      </p:sp>
      <p:sp>
        <p:nvSpPr>
          <p:cNvPr id="12" name="Text Placeholder 11"/>
          <p:cNvSpPr>
            <a:spLocks noGrp="1"/>
          </p:cNvSpPr>
          <p:nvPr>
            <p:ph type="body" sz="quarter" idx="12"/>
          </p:nvPr>
        </p:nvSpPr>
        <p:spPr/>
        <p:txBody>
          <a:bodyPr/>
          <a:lstStyle/>
          <a:p>
            <a:endParaRPr lang="en-US"/>
          </a:p>
        </p:txBody>
      </p:sp>
      <p:sp>
        <p:nvSpPr>
          <p:cNvPr id="13" name="Text Placeholder 12"/>
          <p:cNvSpPr>
            <a:spLocks noGrp="1"/>
          </p:cNvSpPr>
          <p:nvPr>
            <p:ph type="body" sz="quarter" idx="13"/>
          </p:nvPr>
        </p:nvSpPr>
        <p:spPr/>
        <p:txBody>
          <a:bodyPr/>
          <a:lstStyle/>
          <a:p>
            <a:endParaRPr lang="en-US"/>
          </a:p>
        </p:txBody>
      </p:sp>
      <p:sp>
        <p:nvSpPr>
          <p:cNvPr id="14" name="Text Placeholder 13"/>
          <p:cNvSpPr>
            <a:spLocks noGrp="1"/>
          </p:cNvSpPr>
          <p:nvPr>
            <p:ph type="body" sz="quarter" idx="14"/>
          </p:nvPr>
        </p:nvSpPr>
        <p:spPr/>
        <p:txBody>
          <a:bodyPr/>
          <a:lstStyle/>
          <a:p>
            <a:endParaRPr lang="en-US"/>
          </a:p>
        </p:txBody>
      </p:sp>
      <p:sp>
        <p:nvSpPr>
          <p:cNvPr id="15" name="Text Placeholder 14"/>
          <p:cNvSpPr>
            <a:spLocks noGrp="1"/>
          </p:cNvSpPr>
          <p:nvPr>
            <p:ph type="body" sz="quarter" idx="15"/>
          </p:nvPr>
        </p:nvSpPr>
        <p:spPr/>
        <p:txBody>
          <a:bodyPr/>
          <a:lstStyle/>
          <a:p>
            <a:endParaRPr lang="en-US"/>
          </a:p>
        </p:txBody>
      </p:sp>
      <p:sp>
        <p:nvSpPr>
          <p:cNvPr id="16" name="Text Placeholder 15"/>
          <p:cNvSpPr>
            <a:spLocks noGrp="1"/>
          </p:cNvSpPr>
          <p:nvPr>
            <p:ph type="body" sz="quarter" idx="16"/>
          </p:nvPr>
        </p:nvSpPr>
        <p:spPr/>
        <p:txBody>
          <a:bodyPr/>
          <a:lstStyle/>
          <a:p>
            <a:endParaRPr lang="en-US"/>
          </a:p>
        </p:txBody>
      </p:sp>
      <p:sp>
        <p:nvSpPr>
          <p:cNvPr id="17" name="Text Placeholder 16"/>
          <p:cNvSpPr>
            <a:spLocks noGrp="1"/>
          </p:cNvSpPr>
          <p:nvPr>
            <p:ph type="body" sz="quarter" idx="17"/>
          </p:nvPr>
        </p:nvSpPr>
        <p:spPr/>
        <p:txBody>
          <a:bodyPr/>
          <a:lstStyle/>
          <a:p>
            <a:endParaRPr lang="en-US"/>
          </a:p>
        </p:txBody>
      </p:sp>
      <p:sp>
        <p:nvSpPr>
          <p:cNvPr id="18" name="Text Placeholder 17"/>
          <p:cNvSpPr>
            <a:spLocks noGrp="1"/>
          </p:cNvSpPr>
          <p:nvPr>
            <p:ph type="body" sz="quarter" idx="18"/>
          </p:nvPr>
        </p:nvSpPr>
        <p:spPr/>
        <p:txBody>
          <a:bodyPr/>
          <a:lstStyle/>
          <a:p>
            <a:endParaRPr lang="en-US"/>
          </a:p>
        </p:txBody>
      </p:sp>
      <p:sp>
        <p:nvSpPr>
          <p:cNvPr id="23" name="Text Placeholder 22"/>
          <p:cNvSpPr>
            <a:spLocks noGrp="1"/>
          </p:cNvSpPr>
          <p:nvPr>
            <p:ph type="body" sz="quarter" idx="45"/>
          </p:nvPr>
        </p:nvSpPr>
        <p:spPr>
          <a:xfrm>
            <a:off x="7236713" y="2578681"/>
            <a:ext cx="1512000" cy="458885"/>
          </a:xfrm>
        </p:spPr>
        <p:txBody>
          <a:bodyPr/>
          <a:lstStyle/>
          <a:p>
            <a:r>
              <a:rPr lang="en-US" sz="1200" dirty="0"/>
              <a:t>Premium </a:t>
            </a:r>
            <a:br>
              <a:rPr lang="en-US" sz="1200" dirty="0"/>
            </a:br>
            <a:r>
              <a:rPr lang="en-US" sz="1200" dirty="0"/>
              <a:t>Support</a:t>
            </a:r>
          </a:p>
        </p:txBody>
      </p:sp>
      <p:sp>
        <p:nvSpPr>
          <p:cNvPr id="24" name="Content Placeholder 23"/>
          <p:cNvSpPr>
            <a:spLocks noGrp="1"/>
          </p:cNvSpPr>
          <p:nvPr>
            <p:ph sz="quarter" idx="46"/>
          </p:nvPr>
        </p:nvSpPr>
        <p:spPr>
          <a:xfrm>
            <a:off x="7226709" y="3066255"/>
            <a:ext cx="1512000" cy="1077726"/>
          </a:xfrm>
        </p:spPr>
        <p:txBody>
          <a:bodyPr/>
          <a:lstStyle/>
          <a:p>
            <a:pPr marL="0" indent="0">
              <a:buNone/>
            </a:pPr>
            <a:r>
              <a:rPr lang="en-US" sz="1000" dirty="0"/>
              <a:t>Get regular consultative reviews of your IT infrastructure and data protection policies by Acronis experts to </a:t>
            </a:r>
            <a:br>
              <a:rPr lang="en-US" sz="1000" dirty="0"/>
            </a:br>
            <a:r>
              <a:rPr lang="en-US" sz="1000" dirty="0"/>
              <a:t>ensure your business stays protected.</a:t>
            </a:r>
          </a:p>
        </p:txBody>
      </p:sp>
      <p:pic>
        <p:nvPicPr>
          <p:cNvPr id="34" name="Picture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4384" y="1638737"/>
            <a:ext cx="668564" cy="668564"/>
          </a:xfrm>
          <a:prstGeom prst="rect">
            <a:avLst/>
          </a:prstGeom>
        </p:spPr>
      </p:pic>
      <p:pic>
        <p:nvPicPr>
          <p:cNvPr id="35" name="Picture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895" y="1632252"/>
            <a:ext cx="695018" cy="695018"/>
          </a:xfrm>
          <a:prstGeom prst="rect">
            <a:avLst/>
          </a:prstGeom>
        </p:spPr>
      </p:pic>
      <p:pic>
        <p:nvPicPr>
          <p:cNvPr id="36" name="Picture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40315" y="1650130"/>
            <a:ext cx="668564" cy="668564"/>
          </a:xfrm>
          <a:prstGeom prst="rect">
            <a:avLst/>
          </a:prstGeom>
        </p:spPr>
      </p:pic>
      <p:pic>
        <p:nvPicPr>
          <p:cNvPr id="37" name="Picture 3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80168" y="1645222"/>
            <a:ext cx="673732" cy="673732"/>
          </a:xfrm>
          <a:prstGeom prst="rect">
            <a:avLst/>
          </a:prstGeom>
        </p:spPr>
      </p:pic>
      <p:pic>
        <p:nvPicPr>
          <p:cNvPr id="38" name="Picture 37"/>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243198" y="1699098"/>
            <a:ext cx="596597" cy="561503"/>
          </a:xfrm>
          <a:prstGeom prst="rect">
            <a:avLst/>
          </a:prstGeom>
        </p:spPr>
      </p:pic>
    </p:spTree>
    <p:extLst>
      <p:ext uri="{BB962C8B-B14F-4D97-AF65-F5344CB8AC3E}">
        <p14:creationId xmlns:p14="http://schemas.microsoft.com/office/powerpoint/2010/main" val="3349997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F7EB04D-896D-DB84-7FAE-92E7FD9C34FC}"/>
              </a:ext>
            </a:extLst>
          </p:cNvPr>
          <p:cNvSpPr>
            <a:spLocks noGrp="1"/>
          </p:cNvSpPr>
          <p:nvPr>
            <p:ph type="title"/>
          </p:nvPr>
        </p:nvSpPr>
        <p:spPr/>
        <p:txBody>
          <a:bodyPr/>
          <a:lstStyle/>
          <a:p>
            <a:pPr algn="l"/>
            <a:r>
              <a:rPr lang="en-GB" dirty="0"/>
              <a:t>Acronis is a leader in cybersecurity </a:t>
            </a:r>
            <a:r>
              <a:rPr lang="en-US" dirty="0"/>
              <a:t>and </a:t>
            </a:r>
            <a:r>
              <a:rPr lang="en-GB" dirty="0"/>
              <a:t>data protection for MSPs and IT departments</a:t>
            </a:r>
            <a:endParaRPr lang="en-RS"/>
          </a:p>
        </p:txBody>
      </p:sp>
      <p:sp>
        <p:nvSpPr>
          <p:cNvPr id="57" name="Text Placeholder 56">
            <a:extLst>
              <a:ext uri="{FF2B5EF4-FFF2-40B4-BE49-F238E27FC236}">
                <a16:creationId xmlns:a16="http://schemas.microsoft.com/office/drawing/2014/main" id="{3602F835-6E5C-D45B-F4B2-86D5FC0914A1}"/>
              </a:ext>
            </a:extLst>
          </p:cNvPr>
          <p:cNvSpPr>
            <a:spLocks noGrp="1"/>
          </p:cNvSpPr>
          <p:nvPr>
            <p:ph type="body" sz="half" idx="24"/>
          </p:nvPr>
        </p:nvSpPr>
        <p:spPr/>
        <p:txBody>
          <a:bodyPr/>
          <a:lstStyle/>
          <a:p>
            <a:endParaRPr lang="en-US"/>
          </a:p>
        </p:txBody>
      </p:sp>
      <p:sp>
        <p:nvSpPr>
          <p:cNvPr id="48" name="Text Placeholder 47">
            <a:extLst>
              <a:ext uri="{FF2B5EF4-FFF2-40B4-BE49-F238E27FC236}">
                <a16:creationId xmlns:a16="http://schemas.microsoft.com/office/drawing/2014/main" id="{0F6AE4AF-3228-FED6-69BF-BBDF953FD903}"/>
              </a:ext>
            </a:extLst>
          </p:cNvPr>
          <p:cNvSpPr>
            <a:spLocks noGrp="1"/>
          </p:cNvSpPr>
          <p:nvPr>
            <p:ph type="body" sz="quarter" idx="12"/>
          </p:nvPr>
        </p:nvSpPr>
        <p:spPr/>
        <p:txBody>
          <a:bodyPr/>
          <a:lstStyle/>
          <a:p>
            <a:endParaRPr lang="en-US"/>
          </a:p>
        </p:txBody>
      </p:sp>
      <p:sp>
        <p:nvSpPr>
          <p:cNvPr id="49" name="Text Placeholder 48">
            <a:extLst>
              <a:ext uri="{FF2B5EF4-FFF2-40B4-BE49-F238E27FC236}">
                <a16:creationId xmlns:a16="http://schemas.microsoft.com/office/drawing/2014/main" id="{554E6825-BF9E-FDF5-EB6C-83ED7F8B560F}"/>
              </a:ext>
            </a:extLst>
          </p:cNvPr>
          <p:cNvSpPr>
            <a:spLocks noGrp="1"/>
          </p:cNvSpPr>
          <p:nvPr>
            <p:ph type="body" sz="quarter" idx="13"/>
          </p:nvPr>
        </p:nvSpPr>
        <p:spPr/>
        <p:txBody>
          <a:bodyPr/>
          <a:lstStyle/>
          <a:p>
            <a:endParaRPr lang="en-US"/>
          </a:p>
        </p:txBody>
      </p:sp>
      <p:sp>
        <p:nvSpPr>
          <p:cNvPr id="50" name="Text Placeholder 49">
            <a:extLst>
              <a:ext uri="{FF2B5EF4-FFF2-40B4-BE49-F238E27FC236}">
                <a16:creationId xmlns:a16="http://schemas.microsoft.com/office/drawing/2014/main" id="{1DF13B3B-69DD-9EB7-FCB5-1A9BC84961A4}"/>
              </a:ext>
            </a:extLst>
          </p:cNvPr>
          <p:cNvSpPr>
            <a:spLocks noGrp="1"/>
          </p:cNvSpPr>
          <p:nvPr>
            <p:ph type="body" sz="quarter" idx="15"/>
          </p:nvPr>
        </p:nvSpPr>
        <p:spPr/>
        <p:txBody>
          <a:bodyPr/>
          <a:lstStyle/>
          <a:p>
            <a:endParaRPr lang="en-US"/>
          </a:p>
        </p:txBody>
      </p:sp>
      <p:sp>
        <p:nvSpPr>
          <p:cNvPr id="51" name="Text Placeholder 50">
            <a:extLst>
              <a:ext uri="{FF2B5EF4-FFF2-40B4-BE49-F238E27FC236}">
                <a16:creationId xmlns:a16="http://schemas.microsoft.com/office/drawing/2014/main" id="{C327AFDC-15A7-C785-2C41-FF27FBA1D5F4}"/>
              </a:ext>
            </a:extLst>
          </p:cNvPr>
          <p:cNvSpPr>
            <a:spLocks noGrp="1"/>
          </p:cNvSpPr>
          <p:nvPr>
            <p:ph type="body" sz="quarter" idx="16"/>
          </p:nvPr>
        </p:nvSpPr>
        <p:spPr/>
        <p:txBody>
          <a:bodyPr/>
          <a:lstStyle/>
          <a:p>
            <a:endParaRPr lang="en-US"/>
          </a:p>
        </p:txBody>
      </p:sp>
      <p:sp>
        <p:nvSpPr>
          <p:cNvPr id="62" name="Text Placeholder 61">
            <a:extLst>
              <a:ext uri="{FF2B5EF4-FFF2-40B4-BE49-F238E27FC236}">
                <a16:creationId xmlns:a16="http://schemas.microsoft.com/office/drawing/2014/main" id="{65C31047-F928-56AB-7756-1E5AA4929E7D}"/>
              </a:ext>
            </a:extLst>
          </p:cNvPr>
          <p:cNvSpPr>
            <a:spLocks noGrp="1"/>
          </p:cNvSpPr>
          <p:nvPr>
            <p:ph type="body" sz="quarter" idx="29"/>
          </p:nvPr>
        </p:nvSpPr>
        <p:spPr/>
        <p:txBody>
          <a:bodyPr/>
          <a:lstStyle/>
          <a:p>
            <a:endParaRPr lang="en-US"/>
          </a:p>
        </p:txBody>
      </p:sp>
      <p:sp>
        <p:nvSpPr>
          <p:cNvPr id="63" name="Text Placeholder 62">
            <a:extLst>
              <a:ext uri="{FF2B5EF4-FFF2-40B4-BE49-F238E27FC236}">
                <a16:creationId xmlns:a16="http://schemas.microsoft.com/office/drawing/2014/main" id="{726B5C97-1328-D7E2-8D55-31D4B612D45D}"/>
              </a:ext>
            </a:extLst>
          </p:cNvPr>
          <p:cNvSpPr>
            <a:spLocks noGrp="1"/>
          </p:cNvSpPr>
          <p:nvPr>
            <p:ph type="body" sz="quarter" idx="30"/>
          </p:nvPr>
        </p:nvSpPr>
        <p:spPr/>
        <p:txBody>
          <a:bodyPr/>
          <a:lstStyle/>
          <a:p>
            <a:endParaRPr lang="en-US"/>
          </a:p>
        </p:txBody>
      </p:sp>
      <p:sp>
        <p:nvSpPr>
          <p:cNvPr id="64" name="Text Placeholder 63">
            <a:extLst>
              <a:ext uri="{FF2B5EF4-FFF2-40B4-BE49-F238E27FC236}">
                <a16:creationId xmlns:a16="http://schemas.microsoft.com/office/drawing/2014/main" id="{099C999D-6192-E2A2-3B83-8AB304800C7E}"/>
              </a:ext>
            </a:extLst>
          </p:cNvPr>
          <p:cNvSpPr>
            <a:spLocks noGrp="1"/>
          </p:cNvSpPr>
          <p:nvPr>
            <p:ph type="body" sz="quarter" idx="31"/>
          </p:nvPr>
        </p:nvSpPr>
        <p:spPr/>
        <p:txBody>
          <a:bodyPr/>
          <a:lstStyle/>
          <a:p>
            <a:endParaRPr lang="en-US"/>
          </a:p>
        </p:txBody>
      </p:sp>
      <p:sp>
        <p:nvSpPr>
          <p:cNvPr id="65" name="Text Placeholder 64">
            <a:extLst>
              <a:ext uri="{FF2B5EF4-FFF2-40B4-BE49-F238E27FC236}">
                <a16:creationId xmlns:a16="http://schemas.microsoft.com/office/drawing/2014/main" id="{3E744FC1-8801-BC7D-ACF0-4A3F3AA42D9B}"/>
              </a:ext>
            </a:extLst>
          </p:cNvPr>
          <p:cNvSpPr>
            <a:spLocks noGrp="1"/>
          </p:cNvSpPr>
          <p:nvPr>
            <p:ph type="body" sz="quarter" idx="32"/>
          </p:nvPr>
        </p:nvSpPr>
        <p:spPr/>
        <p:txBody>
          <a:bodyPr/>
          <a:lstStyle/>
          <a:p>
            <a:endParaRPr lang="en-US"/>
          </a:p>
        </p:txBody>
      </p:sp>
      <p:sp>
        <p:nvSpPr>
          <p:cNvPr id="66" name="Text Placeholder 65">
            <a:extLst>
              <a:ext uri="{FF2B5EF4-FFF2-40B4-BE49-F238E27FC236}">
                <a16:creationId xmlns:a16="http://schemas.microsoft.com/office/drawing/2014/main" id="{0E6B320E-B6C2-E4DD-3DBB-6D6B616D6829}"/>
              </a:ext>
            </a:extLst>
          </p:cNvPr>
          <p:cNvSpPr>
            <a:spLocks noGrp="1"/>
          </p:cNvSpPr>
          <p:nvPr>
            <p:ph type="body" sz="quarter" idx="33"/>
          </p:nvPr>
        </p:nvSpPr>
        <p:spPr/>
        <p:txBody>
          <a:bodyPr/>
          <a:lstStyle/>
          <a:p>
            <a:endParaRPr lang="en-US"/>
          </a:p>
        </p:txBody>
      </p:sp>
      <p:sp>
        <p:nvSpPr>
          <p:cNvPr id="24" name="Rounded Rectangle 23">
            <a:extLst>
              <a:ext uri="{FF2B5EF4-FFF2-40B4-BE49-F238E27FC236}">
                <a16:creationId xmlns:a16="http://schemas.microsoft.com/office/drawing/2014/main" id="{F17C0D21-6CCD-8BB0-0EDF-20D2DB46D2BE}"/>
              </a:ext>
            </a:extLst>
          </p:cNvPr>
          <p:cNvSpPr/>
          <p:nvPr/>
        </p:nvSpPr>
        <p:spPr>
          <a:xfrm>
            <a:off x="3202824" y="1166813"/>
            <a:ext cx="2736000" cy="1655999"/>
          </a:xfrm>
          <a:prstGeom prst="roundRect">
            <a:avLst>
              <a:gd name="adj" fmla="val 2238"/>
            </a:avLst>
          </a:prstGeom>
          <a:gradFill>
            <a:gsLst>
              <a:gs pos="0">
                <a:srgbClr val="F4F7FC"/>
              </a:gs>
              <a:gs pos="100000">
                <a:schemeClr val="bg1"/>
              </a:gs>
            </a:gsLst>
            <a:lin ang="5400000" scaled="1"/>
          </a:gradFill>
          <a:ln w="6350">
            <a:solidFill>
              <a:srgbClr val="B7D2F3"/>
            </a:solidFill>
          </a:ln>
          <a:effectLst>
            <a:outerShdw blurRad="1524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0" rIns="72000" bIns="216000" rtlCol="0" anchor="b"/>
          <a:lstStyle/>
          <a:p>
            <a:pPr marL="0" marR="0" lvl="0" indent="0" algn="ctr" defTabSz="457200" rtl="0" eaLnBrk="1" fontAlgn="auto" latinLnBrk="0" hangingPunct="1">
              <a:lnSpc>
                <a:spcPct val="100000"/>
              </a:lnSpc>
              <a:spcBef>
                <a:spcPts val="300"/>
              </a:spcBef>
              <a:spcAft>
                <a:spcPts val="0"/>
              </a:spcAft>
              <a:buClrTx/>
              <a:buSzTx/>
              <a:buFontTx/>
              <a:buNone/>
              <a:tabLst/>
              <a:defRPr/>
            </a:pPr>
            <a:r>
              <a:rPr kumimoji="0" lang="en-US" sz="1800" b="1" i="0" u="none" strike="noStrike" kern="1200" cap="none" spc="0" normalizeH="0" baseline="0" noProof="0" dirty="0">
                <a:ln>
                  <a:noFill/>
                </a:ln>
                <a:solidFill>
                  <a:srgbClr val="00204D"/>
                </a:solidFill>
                <a:effectLst/>
                <a:uLnTx/>
                <a:uFillTx/>
                <a:latin typeface="Aptos Display"/>
                <a:ea typeface="+mn-ea"/>
                <a:cs typeface="+mn-cs"/>
              </a:rPr>
              <a:t>Global</a:t>
            </a:r>
          </a:p>
          <a:p>
            <a:pPr marL="0" marR="0" lvl="0" indent="0" algn="ctr" defTabSz="457200" rtl="0" eaLnBrk="1" fontAlgn="auto" latinLnBrk="0" hangingPunct="1">
              <a:lnSpc>
                <a:spcPct val="100000"/>
              </a:lnSpc>
              <a:spcBef>
                <a:spcPts val="300"/>
              </a:spcBef>
              <a:spcAft>
                <a:spcPts val="0"/>
              </a:spcAft>
              <a:buClrTx/>
              <a:buSzTx/>
              <a:buFontTx/>
              <a:buNone/>
              <a:tabLst/>
              <a:defRPr/>
            </a:pPr>
            <a:r>
              <a:rPr kumimoji="0" lang="en-US" sz="1000" b="0" i="0" u="none" strike="noStrike" kern="1200" cap="none" spc="0" normalizeH="0" baseline="0" noProof="0" dirty="0">
                <a:ln>
                  <a:noFill/>
                </a:ln>
                <a:solidFill>
                  <a:srgbClr val="00204D"/>
                </a:solidFill>
                <a:effectLst/>
                <a:uLnTx/>
                <a:uFillTx/>
                <a:latin typeface="Aptos Display"/>
                <a:ea typeface="+mn-ea"/>
                <a:cs typeface="+mn-cs"/>
              </a:rPr>
              <a:t>1,800+ employees in 45 countries</a:t>
            </a:r>
            <a:br>
              <a:rPr kumimoji="0" lang="en-US" sz="1000" b="0" i="0" u="none" strike="noStrike" kern="1200" cap="none" spc="0" normalizeH="0" baseline="0" noProof="0" dirty="0">
                <a:ln>
                  <a:noFill/>
                </a:ln>
                <a:solidFill>
                  <a:srgbClr val="00204D"/>
                </a:solidFill>
                <a:effectLst/>
                <a:uLnTx/>
                <a:uFillTx/>
                <a:latin typeface="Aptos Display"/>
                <a:ea typeface="+mn-ea"/>
                <a:cs typeface="+mn-cs"/>
              </a:rPr>
            </a:br>
            <a:r>
              <a:rPr kumimoji="0" lang="en-US" sz="1000" b="0" i="0" u="none" strike="noStrike" kern="1200" cap="none" spc="0" normalizeH="0" baseline="0" noProof="0" dirty="0">
                <a:ln>
                  <a:noFill/>
                </a:ln>
                <a:solidFill>
                  <a:srgbClr val="00204D"/>
                </a:solidFill>
                <a:effectLst/>
                <a:uLnTx/>
                <a:uFillTx/>
                <a:latin typeface="Aptos Display"/>
                <a:ea typeface="+mn-ea"/>
                <a:cs typeface="+mn-cs"/>
              </a:rPr>
              <a:t>Products in 26 languages</a:t>
            </a:r>
          </a:p>
        </p:txBody>
      </p:sp>
      <p:sp>
        <p:nvSpPr>
          <p:cNvPr id="25" name="Rounded Rectangle 24">
            <a:extLst>
              <a:ext uri="{FF2B5EF4-FFF2-40B4-BE49-F238E27FC236}">
                <a16:creationId xmlns:a16="http://schemas.microsoft.com/office/drawing/2014/main" id="{30FE9E95-C739-D951-8A1E-4FABD11A588D}"/>
              </a:ext>
            </a:extLst>
          </p:cNvPr>
          <p:cNvSpPr/>
          <p:nvPr/>
        </p:nvSpPr>
        <p:spPr>
          <a:xfrm>
            <a:off x="250823" y="1166813"/>
            <a:ext cx="2736000" cy="1655999"/>
          </a:xfrm>
          <a:prstGeom prst="roundRect">
            <a:avLst>
              <a:gd name="adj" fmla="val 2238"/>
            </a:avLst>
          </a:prstGeom>
          <a:gradFill>
            <a:gsLst>
              <a:gs pos="0">
                <a:srgbClr val="F4F7FC"/>
              </a:gs>
              <a:gs pos="100000">
                <a:schemeClr val="bg1"/>
              </a:gs>
            </a:gsLst>
            <a:lin ang="5400000" scaled="1"/>
          </a:gradFill>
          <a:ln w="6350">
            <a:solidFill>
              <a:srgbClr val="B7D2F3"/>
            </a:solidFill>
          </a:ln>
          <a:effectLst>
            <a:outerShdw blurRad="1524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0" rIns="72000" bIns="216000" rtlCol="0" anchor="b"/>
          <a:lstStyle/>
          <a:p>
            <a:pPr marL="0" marR="0" lvl="0" indent="0" algn="ctr" defTabSz="457200" rtl="0" eaLnBrk="1" fontAlgn="auto" latinLnBrk="0" hangingPunct="1">
              <a:lnSpc>
                <a:spcPct val="100000"/>
              </a:lnSpc>
              <a:spcBef>
                <a:spcPts val="300"/>
              </a:spcBef>
              <a:spcAft>
                <a:spcPts val="0"/>
              </a:spcAft>
              <a:buClrTx/>
              <a:buSzTx/>
              <a:buFontTx/>
              <a:buNone/>
              <a:tabLst/>
              <a:defRPr/>
            </a:pPr>
            <a:r>
              <a:rPr kumimoji="0" lang="en-US" sz="1800" b="1" i="0" u="none" strike="noStrike" kern="1200" cap="none" spc="0" normalizeH="0" baseline="0" noProof="0" dirty="0">
                <a:ln>
                  <a:noFill/>
                </a:ln>
                <a:solidFill>
                  <a:srgbClr val="00204D"/>
                </a:solidFill>
                <a:effectLst/>
                <a:uLnTx/>
                <a:uFillTx/>
                <a:latin typeface="Aptos Display"/>
                <a:ea typeface="+mn-ea"/>
                <a:cs typeface="+mn-cs"/>
              </a:rPr>
              <a:t>Swiss</a:t>
            </a:r>
          </a:p>
          <a:p>
            <a:pPr marL="0" marR="0" lvl="0" indent="0" algn="ctr" defTabSz="457200" rtl="0" eaLnBrk="1" fontAlgn="auto" latinLnBrk="0" hangingPunct="1">
              <a:lnSpc>
                <a:spcPct val="100000"/>
              </a:lnSpc>
              <a:spcBef>
                <a:spcPts val="300"/>
              </a:spcBef>
              <a:spcAft>
                <a:spcPts val="0"/>
              </a:spcAft>
              <a:buClrTx/>
              <a:buSzTx/>
              <a:buFontTx/>
              <a:buNone/>
              <a:tabLst/>
              <a:defRPr/>
            </a:pPr>
            <a:r>
              <a:rPr kumimoji="0" lang="en-US" sz="1000" b="0" i="0" u="none" strike="noStrike" kern="1200" cap="none" spc="0" normalizeH="0" baseline="0" noProof="0" dirty="0">
                <a:ln>
                  <a:noFill/>
                </a:ln>
                <a:solidFill>
                  <a:srgbClr val="00204D"/>
                </a:solidFill>
                <a:effectLst/>
                <a:uLnTx/>
                <a:uFillTx/>
                <a:latin typeface="Aptos Display"/>
                <a:ea typeface="+mn-ea"/>
                <a:cs typeface="+mn-cs"/>
              </a:rPr>
              <a:t>Corporate HQ in Schaffhausen, Switzerland</a:t>
            </a:r>
            <a:br>
              <a:rPr kumimoji="0" lang="en-US" sz="1000" b="0" i="0" u="none" strike="noStrike" kern="1200" cap="none" spc="0" normalizeH="0" baseline="0" noProof="0" dirty="0">
                <a:ln>
                  <a:noFill/>
                </a:ln>
                <a:solidFill>
                  <a:srgbClr val="00204D"/>
                </a:solidFill>
                <a:effectLst/>
                <a:uLnTx/>
                <a:uFillTx/>
                <a:latin typeface="Aptos Display"/>
                <a:ea typeface="+mn-ea"/>
                <a:cs typeface="+mn-cs"/>
              </a:rPr>
            </a:br>
            <a:r>
              <a:rPr kumimoji="0" lang="en-US" sz="1000" b="0" i="0" u="none" strike="noStrike" kern="1200" cap="none" spc="0" normalizeH="0" baseline="0" noProof="0" dirty="0">
                <a:ln>
                  <a:noFill/>
                </a:ln>
                <a:solidFill>
                  <a:srgbClr val="00204D"/>
                </a:solidFill>
                <a:effectLst/>
                <a:uLnTx/>
                <a:uFillTx/>
                <a:latin typeface="Aptos Display"/>
                <a:ea typeface="+mn-ea"/>
                <a:cs typeface="+mn-cs"/>
              </a:rPr>
              <a:t>Founded in Singapore in 2003</a:t>
            </a:r>
          </a:p>
        </p:txBody>
      </p:sp>
      <p:sp>
        <p:nvSpPr>
          <p:cNvPr id="26" name="Rounded Rectangle 25">
            <a:extLst>
              <a:ext uri="{FF2B5EF4-FFF2-40B4-BE49-F238E27FC236}">
                <a16:creationId xmlns:a16="http://schemas.microsoft.com/office/drawing/2014/main" id="{CEF58E4D-7307-8CBE-BFAE-6485262381FE}"/>
              </a:ext>
            </a:extLst>
          </p:cNvPr>
          <p:cNvSpPr/>
          <p:nvPr/>
        </p:nvSpPr>
        <p:spPr>
          <a:xfrm>
            <a:off x="6154825" y="1166813"/>
            <a:ext cx="2736000" cy="1655999"/>
          </a:xfrm>
          <a:prstGeom prst="roundRect">
            <a:avLst>
              <a:gd name="adj" fmla="val 2238"/>
            </a:avLst>
          </a:prstGeom>
          <a:gradFill>
            <a:gsLst>
              <a:gs pos="0">
                <a:srgbClr val="F4F7FC"/>
              </a:gs>
              <a:gs pos="100000">
                <a:schemeClr val="bg1"/>
              </a:gs>
            </a:gsLst>
            <a:lin ang="5400000" scaled="1"/>
          </a:gradFill>
          <a:ln w="6350">
            <a:solidFill>
              <a:srgbClr val="B7D2F3"/>
            </a:solidFill>
          </a:ln>
          <a:effectLst>
            <a:outerShdw blurRad="1524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0" rIns="72000" bIns="216000" rtlCol="0" anchor="b"/>
          <a:lstStyle/>
          <a:p>
            <a:pPr marL="0" marR="0" lvl="0" indent="0" algn="ctr" defTabSz="457200" rtl="0" eaLnBrk="1" fontAlgn="auto" latinLnBrk="0" hangingPunct="1">
              <a:lnSpc>
                <a:spcPct val="100000"/>
              </a:lnSpc>
              <a:spcBef>
                <a:spcPts val="300"/>
              </a:spcBef>
              <a:spcAft>
                <a:spcPts val="0"/>
              </a:spcAft>
              <a:buClrTx/>
              <a:buSzTx/>
              <a:buFontTx/>
              <a:buNone/>
              <a:tabLst/>
              <a:defRPr/>
            </a:pPr>
            <a:r>
              <a:rPr kumimoji="0" lang="en-US" sz="1800" b="1" i="0" u="none" strike="noStrike" kern="1200" cap="none" spc="0" normalizeH="0" baseline="0" noProof="0" dirty="0">
                <a:ln>
                  <a:noFill/>
                </a:ln>
                <a:solidFill>
                  <a:srgbClr val="00204D"/>
                </a:solidFill>
                <a:effectLst/>
                <a:uLnTx/>
                <a:uFillTx/>
                <a:latin typeface="Aptos Display"/>
                <a:ea typeface="+mn-ea"/>
                <a:cs typeface="+mn-cs"/>
              </a:rPr>
              <a:t>Cybersecurity</a:t>
            </a:r>
          </a:p>
          <a:p>
            <a:pPr marL="0" marR="0" lvl="0" indent="0" algn="ctr" defTabSz="457200" rtl="0" eaLnBrk="1" fontAlgn="auto" latinLnBrk="0" hangingPunct="1">
              <a:lnSpc>
                <a:spcPct val="100000"/>
              </a:lnSpc>
              <a:spcBef>
                <a:spcPts val="300"/>
              </a:spcBef>
              <a:spcAft>
                <a:spcPts val="0"/>
              </a:spcAft>
              <a:buClrTx/>
              <a:buSzTx/>
              <a:buFontTx/>
              <a:buNone/>
              <a:tabLst/>
              <a:defRPr/>
            </a:pPr>
            <a:r>
              <a:rPr kumimoji="0" lang="en-US" sz="1000" b="0" i="0" u="none" strike="noStrike" kern="1200" cap="none" spc="0" normalizeH="0" baseline="0" noProof="0" dirty="0">
                <a:ln>
                  <a:noFill/>
                </a:ln>
                <a:solidFill>
                  <a:srgbClr val="00204D"/>
                </a:solidFill>
                <a:effectLst/>
                <a:uLnTx/>
                <a:uFillTx/>
                <a:latin typeface="Aptos Display"/>
                <a:ea typeface="+mn-ea"/>
                <a:cs typeface="+mn-cs"/>
              </a:rPr>
              <a:t>195+ million threats and 61+ million </a:t>
            </a:r>
            <a:br>
              <a:rPr kumimoji="0" lang="en-US" sz="1000" b="0" i="0" u="none" strike="noStrike" kern="1200" cap="none" spc="0" normalizeH="0" baseline="0" noProof="0" dirty="0">
                <a:ln>
                  <a:noFill/>
                </a:ln>
                <a:solidFill>
                  <a:srgbClr val="00204D"/>
                </a:solidFill>
                <a:effectLst/>
                <a:uLnTx/>
                <a:uFillTx/>
                <a:latin typeface="Aptos Display"/>
                <a:ea typeface="+mn-ea"/>
                <a:cs typeface="+mn-cs"/>
              </a:rPr>
            </a:br>
            <a:r>
              <a:rPr kumimoji="0" lang="en-US" sz="1000" b="0" i="0" u="none" strike="noStrike" kern="1200" cap="none" spc="0" normalizeH="0" baseline="0" noProof="0" dirty="0">
                <a:ln>
                  <a:noFill/>
                </a:ln>
                <a:solidFill>
                  <a:srgbClr val="00204D"/>
                </a:solidFill>
                <a:effectLst/>
                <a:uLnTx/>
                <a:uFillTx/>
                <a:latin typeface="Aptos Display"/>
                <a:ea typeface="+mn-ea"/>
                <a:cs typeface="+mn-cs"/>
              </a:rPr>
              <a:t>malicious emails blocked in 2023</a:t>
            </a:r>
          </a:p>
        </p:txBody>
      </p:sp>
      <p:sp>
        <p:nvSpPr>
          <p:cNvPr id="2" name="Rounded Rectangle 1">
            <a:extLst>
              <a:ext uri="{FF2B5EF4-FFF2-40B4-BE49-F238E27FC236}">
                <a16:creationId xmlns:a16="http://schemas.microsoft.com/office/drawing/2014/main" id="{3D078772-8D1B-B9BD-DFF7-CF00AF9378A9}"/>
              </a:ext>
            </a:extLst>
          </p:cNvPr>
          <p:cNvSpPr/>
          <p:nvPr/>
        </p:nvSpPr>
        <p:spPr>
          <a:xfrm>
            <a:off x="3202824" y="3003314"/>
            <a:ext cx="2736000" cy="1655999"/>
          </a:xfrm>
          <a:prstGeom prst="roundRect">
            <a:avLst>
              <a:gd name="adj" fmla="val 2238"/>
            </a:avLst>
          </a:prstGeom>
          <a:gradFill>
            <a:gsLst>
              <a:gs pos="0">
                <a:srgbClr val="F4F7FC"/>
              </a:gs>
              <a:gs pos="100000">
                <a:schemeClr val="bg1"/>
              </a:gs>
            </a:gsLst>
            <a:lin ang="5400000" scaled="1"/>
          </a:gradFill>
          <a:ln w="6350">
            <a:solidFill>
              <a:srgbClr val="B7D2F3"/>
            </a:solidFill>
          </a:ln>
          <a:effectLst>
            <a:outerShdw blurRad="1524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0" rIns="72000" bIns="216000" rtlCol="0" anchor="b"/>
          <a:lstStyle/>
          <a:p>
            <a:pPr marL="0" marR="0" lvl="0" indent="0" algn="ctr" defTabSz="457200" rtl="0" eaLnBrk="1" fontAlgn="auto" latinLnBrk="0" hangingPunct="1">
              <a:lnSpc>
                <a:spcPct val="100000"/>
              </a:lnSpc>
              <a:spcBef>
                <a:spcPts val="300"/>
              </a:spcBef>
              <a:spcAft>
                <a:spcPts val="0"/>
              </a:spcAft>
              <a:buClrTx/>
              <a:buSzTx/>
              <a:buFontTx/>
              <a:buNone/>
              <a:tabLst/>
              <a:defRPr/>
            </a:pPr>
            <a:r>
              <a:rPr kumimoji="0" lang="en-US" sz="1800" b="1" i="0" u="none" strike="noStrike" kern="1200" cap="none" spc="0" normalizeH="0" baseline="0" noProof="0">
                <a:ln>
                  <a:noFill/>
                </a:ln>
                <a:solidFill>
                  <a:srgbClr val="00204D"/>
                </a:solidFill>
                <a:effectLst/>
                <a:uLnTx/>
                <a:uFillTx/>
                <a:latin typeface="Aptos Display"/>
                <a:ea typeface="+mn-ea"/>
                <a:cs typeface="+mn-cs"/>
              </a:rPr>
              <a:t>750,000+</a:t>
            </a:r>
          </a:p>
          <a:p>
            <a:pPr marL="0" marR="0" lvl="0" indent="0" algn="ctr" defTabSz="457200" rtl="0" eaLnBrk="1" fontAlgn="auto" latinLnBrk="0" hangingPunct="1">
              <a:lnSpc>
                <a:spcPct val="100000"/>
              </a:lnSpc>
              <a:spcBef>
                <a:spcPts val="300"/>
              </a:spcBef>
              <a:spcAft>
                <a:spcPts val="0"/>
              </a:spcAft>
              <a:buClrTx/>
              <a:buSzTx/>
              <a:buFontTx/>
              <a:buNone/>
              <a:tabLst/>
              <a:defRPr/>
            </a:pPr>
            <a:r>
              <a:rPr kumimoji="0" lang="en-US" sz="1000" b="0" i="0" u="none" strike="noStrike" kern="1200" cap="none" spc="0" normalizeH="0" baseline="0" noProof="0">
                <a:ln>
                  <a:noFill/>
                </a:ln>
                <a:solidFill>
                  <a:srgbClr val="00204D"/>
                </a:solidFill>
                <a:effectLst/>
                <a:uLnTx/>
                <a:uFillTx/>
                <a:latin typeface="Aptos Display"/>
                <a:ea typeface="+mn-ea"/>
                <a:cs typeface="+mn-cs"/>
              </a:rPr>
              <a:t>Business </a:t>
            </a:r>
            <a:br>
              <a:rPr kumimoji="0" lang="en-US" sz="1000" b="0" i="0" u="none" strike="noStrike" kern="1200" cap="none" spc="0" normalizeH="0" baseline="0" noProof="0">
                <a:ln>
                  <a:noFill/>
                </a:ln>
                <a:solidFill>
                  <a:srgbClr val="00204D"/>
                </a:solidFill>
                <a:effectLst/>
                <a:uLnTx/>
                <a:uFillTx/>
                <a:latin typeface="Aptos Display"/>
                <a:ea typeface="+mn-ea"/>
                <a:cs typeface="+mn-cs"/>
              </a:rPr>
            </a:br>
            <a:r>
              <a:rPr kumimoji="0" lang="en-US" sz="1000" b="0" i="0" u="none" strike="noStrike" kern="1200" cap="none" spc="0" normalizeH="0" baseline="0" noProof="0">
                <a:ln>
                  <a:noFill/>
                </a:ln>
                <a:solidFill>
                  <a:srgbClr val="00204D"/>
                </a:solidFill>
                <a:effectLst/>
                <a:uLnTx/>
                <a:uFillTx/>
                <a:latin typeface="Aptos Display"/>
                <a:ea typeface="+mn-ea"/>
                <a:cs typeface="+mn-cs"/>
              </a:rPr>
              <a:t>customers</a:t>
            </a:r>
          </a:p>
        </p:txBody>
      </p:sp>
      <p:sp>
        <p:nvSpPr>
          <p:cNvPr id="3" name="Rounded Rectangle 2">
            <a:extLst>
              <a:ext uri="{FF2B5EF4-FFF2-40B4-BE49-F238E27FC236}">
                <a16:creationId xmlns:a16="http://schemas.microsoft.com/office/drawing/2014/main" id="{0886E0C0-23AA-7CB7-BC0A-5FE8F0F8EB67}"/>
              </a:ext>
            </a:extLst>
          </p:cNvPr>
          <p:cNvSpPr/>
          <p:nvPr/>
        </p:nvSpPr>
        <p:spPr>
          <a:xfrm>
            <a:off x="250823" y="3003314"/>
            <a:ext cx="2736000" cy="1655999"/>
          </a:xfrm>
          <a:prstGeom prst="roundRect">
            <a:avLst>
              <a:gd name="adj" fmla="val 2238"/>
            </a:avLst>
          </a:prstGeom>
          <a:gradFill>
            <a:gsLst>
              <a:gs pos="0">
                <a:srgbClr val="F4F7FC"/>
              </a:gs>
              <a:gs pos="100000">
                <a:schemeClr val="bg1"/>
              </a:gs>
            </a:gsLst>
            <a:lin ang="5400000" scaled="1"/>
          </a:gradFill>
          <a:ln w="6350">
            <a:solidFill>
              <a:srgbClr val="B7D2F3"/>
            </a:solidFill>
          </a:ln>
          <a:effectLst>
            <a:outerShdw blurRad="1524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0" rIns="72000" bIns="216000" rtlCol="0" anchor="b"/>
          <a:lstStyle/>
          <a:p>
            <a:pPr marL="0" marR="0" lvl="0" indent="0" algn="ctr" defTabSz="457200" rtl="0" eaLnBrk="1" fontAlgn="auto" latinLnBrk="0" hangingPunct="1">
              <a:lnSpc>
                <a:spcPct val="100000"/>
              </a:lnSpc>
              <a:spcBef>
                <a:spcPts val="300"/>
              </a:spcBef>
              <a:spcAft>
                <a:spcPts val="0"/>
              </a:spcAft>
              <a:buClrTx/>
              <a:buSzTx/>
              <a:buFontTx/>
              <a:buNone/>
              <a:tabLst/>
              <a:defRPr/>
            </a:pPr>
            <a:r>
              <a:rPr kumimoji="0" lang="en-US" sz="1800" b="1" i="0" u="none" strike="noStrike" kern="1200" cap="none" spc="0" normalizeH="0" baseline="0" noProof="0">
                <a:ln>
                  <a:noFill/>
                </a:ln>
                <a:solidFill>
                  <a:srgbClr val="00204D"/>
                </a:solidFill>
                <a:effectLst/>
                <a:uLnTx/>
                <a:uFillTx/>
                <a:latin typeface="Aptos Display"/>
                <a:ea typeface="+mn-ea"/>
                <a:cs typeface="+mn-cs"/>
              </a:rPr>
              <a:t>20,000+ </a:t>
            </a:r>
          </a:p>
          <a:p>
            <a:pPr marL="0" marR="0" lvl="0" indent="0" algn="ctr" defTabSz="457200" rtl="0" eaLnBrk="1" fontAlgn="auto" latinLnBrk="0" hangingPunct="1">
              <a:lnSpc>
                <a:spcPct val="100000"/>
              </a:lnSpc>
              <a:spcBef>
                <a:spcPts val="300"/>
              </a:spcBef>
              <a:spcAft>
                <a:spcPts val="0"/>
              </a:spcAft>
              <a:buClrTx/>
              <a:buSzTx/>
              <a:buFontTx/>
              <a:buNone/>
              <a:tabLst/>
              <a:defRPr/>
            </a:pPr>
            <a:r>
              <a:rPr kumimoji="0" lang="en-US" sz="1000" b="0" i="0" u="none" strike="noStrike" kern="1200" cap="none" spc="0" normalizeH="0" baseline="0" noProof="0">
                <a:ln>
                  <a:noFill/>
                </a:ln>
                <a:solidFill>
                  <a:srgbClr val="00204D"/>
                </a:solidFill>
                <a:effectLst/>
                <a:uLnTx/>
                <a:uFillTx/>
                <a:latin typeface="Aptos Display"/>
                <a:ea typeface="+mn-ea"/>
                <a:cs typeface="+mn-cs"/>
              </a:rPr>
              <a:t>Service provider </a:t>
            </a:r>
            <a:br>
              <a:rPr kumimoji="0" lang="en-US" sz="1000" b="0" i="0" u="none" strike="noStrike" kern="1200" cap="none" spc="0" normalizeH="0" baseline="0" noProof="0">
                <a:ln>
                  <a:noFill/>
                </a:ln>
                <a:solidFill>
                  <a:srgbClr val="00204D"/>
                </a:solidFill>
                <a:effectLst/>
                <a:uLnTx/>
                <a:uFillTx/>
                <a:latin typeface="Aptos Display"/>
                <a:ea typeface="+mn-ea"/>
                <a:cs typeface="+mn-cs"/>
              </a:rPr>
            </a:br>
            <a:r>
              <a:rPr kumimoji="0" lang="en-US" sz="1000" b="0" i="0" u="none" strike="noStrike" kern="1200" cap="none" spc="0" normalizeH="0" baseline="0" noProof="0">
                <a:ln>
                  <a:noFill/>
                </a:ln>
                <a:solidFill>
                  <a:srgbClr val="00204D"/>
                </a:solidFill>
                <a:effectLst/>
                <a:uLnTx/>
                <a:uFillTx/>
                <a:latin typeface="Aptos Display"/>
                <a:ea typeface="+mn-ea"/>
                <a:cs typeface="+mn-cs"/>
              </a:rPr>
              <a:t>partners</a:t>
            </a:r>
          </a:p>
        </p:txBody>
      </p:sp>
      <p:sp>
        <p:nvSpPr>
          <p:cNvPr id="4" name="Rounded Rectangle 3">
            <a:extLst>
              <a:ext uri="{FF2B5EF4-FFF2-40B4-BE49-F238E27FC236}">
                <a16:creationId xmlns:a16="http://schemas.microsoft.com/office/drawing/2014/main" id="{AB9EF600-2286-C785-340B-C327D87BBB43}"/>
              </a:ext>
            </a:extLst>
          </p:cNvPr>
          <p:cNvSpPr/>
          <p:nvPr/>
        </p:nvSpPr>
        <p:spPr>
          <a:xfrm>
            <a:off x="6154825" y="3003314"/>
            <a:ext cx="2736000" cy="1655999"/>
          </a:xfrm>
          <a:prstGeom prst="roundRect">
            <a:avLst>
              <a:gd name="adj" fmla="val 2238"/>
            </a:avLst>
          </a:prstGeom>
          <a:gradFill>
            <a:gsLst>
              <a:gs pos="0">
                <a:srgbClr val="F4F7FC"/>
              </a:gs>
              <a:gs pos="100000">
                <a:schemeClr val="bg1"/>
              </a:gs>
            </a:gsLst>
            <a:lin ang="5400000" scaled="1"/>
          </a:gradFill>
          <a:ln w="6350">
            <a:solidFill>
              <a:srgbClr val="B7D2F3"/>
            </a:solidFill>
          </a:ln>
          <a:effectLst>
            <a:outerShdw blurRad="1524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0" rIns="72000" bIns="216000" rtlCol="0" anchor="b"/>
          <a:lstStyle/>
          <a:p>
            <a:pPr marL="0" marR="0" lvl="0" indent="0" algn="ctr" defTabSz="457200" rtl="0" eaLnBrk="1" fontAlgn="auto" latinLnBrk="0" hangingPunct="1">
              <a:lnSpc>
                <a:spcPct val="100000"/>
              </a:lnSpc>
              <a:spcBef>
                <a:spcPts val="300"/>
              </a:spcBef>
              <a:spcAft>
                <a:spcPts val="0"/>
              </a:spcAft>
              <a:buClrTx/>
              <a:buSzTx/>
              <a:buFontTx/>
              <a:buNone/>
              <a:tabLst/>
              <a:defRPr/>
            </a:pPr>
            <a:r>
              <a:rPr kumimoji="0" lang="en-US" sz="1800" b="1" i="0" u="none" strike="noStrike" kern="1200" cap="none" spc="0" normalizeH="0" baseline="0" noProof="0">
                <a:ln>
                  <a:noFill/>
                </a:ln>
                <a:solidFill>
                  <a:srgbClr val="00204D"/>
                </a:solidFill>
                <a:effectLst/>
                <a:uLnTx/>
                <a:uFillTx/>
                <a:latin typeface="Aptos Display"/>
                <a:ea typeface="+mn-ea"/>
                <a:cs typeface="+mn-cs"/>
              </a:rPr>
              <a:t>54</a:t>
            </a:r>
          </a:p>
          <a:p>
            <a:pPr marL="0" marR="0" lvl="0" indent="0" algn="ctr" defTabSz="457200" rtl="0" eaLnBrk="1" fontAlgn="auto" latinLnBrk="0" hangingPunct="1">
              <a:lnSpc>
                <a:spcPct val="100000"/>
              </a:lnSpc>
              <a:spcBef>
                <a:spcPts val="300"/>
              </a:spcBef>
              <a:spcAft>
                <a:spcPts val="0"/>
              </a:spcAft>
              <a:buClrTx/>
              <a:buSzTx/>
              <a:buFontTx/>
              <a:buNone/>
              <a:tabLst/>
              <a:defRPr/>
            </a:pPr>
            <a:r>
              <a:rPr kumimoji="0" lang="en-US" sz="1000" b="0" i="0" u="none" strike="noStrike" kern="1200" cap="none" spc="0" normalizeH="0" baseline="0" noProof="0">
                <a:ln>
                  <a:noFill/>
                </a:ln>
                <a:solidFill>
                  <a:srgbClr val="00204D"/>
                </a:solidFill>
                <a:effectLst/>
                <a:uLnTx/>
                <a:uFillTx/>
                <a:latin typeface="Aptos Display"/>
                <a:ea typeface="+mn-ea"/>
                <a:cs typeface="+mn-cs"/>
              </a:rPr>
              <a:t>Data centers</a:t>
            </a:r>
            <a:br>
              <a:rPr kumimoji="0" lang="en-US" sz="1000" b="0" i="0" u="none" strike="noStrike" kern="1200" cap="none" spc="0" normalizeH="0" baseline="0" noProof="0">
                <a:ln>
                  <a:noFill/>
                </a:ln>
                <a:solidFill>
                  <a:srgbClr val="00204D"/>
                </a:solidFill>
                <a:effectLst/>
                <a:uLnTx/>
                <a:uFillTx/>
                <a:latin typeface="Aptos Display"/>
                <a:ea typeface="+mn-ea"/>
                <a:cs typeface="+mn-cs"/>
              </a:rPr>
            </a:br>
            <a:r>
              <a:rPr kumimoji="0" lang="en-US" sz="1000" b="0" i="0" u="none" strike="noStrike" kern="1200" cap="none" spc="0" normalizeH="0" baseline="0" noProof="0">
                <a:ln>
                  <a:noFill/>
                </a:ln>
                <a:solidFill>
                  <a:srgbClr val="00204D"/>
                </a:solidFill>
                <a:effectLst/>
                <a:uLnTx/>
                <a:uFillTx/>
                <a:latin typeface="Aptos Display"/>
                <a:ea typeface="+mn-ea"/>
                <a:cs typeface="+mn-cs"/>
              </a:rPr>
              <a:t>worldwide</a:t>
            </a:r>
          </a:p>
        </p:txBody>
      </p:sp>
      <p:pic>
        <p:nvPicPr>
          <p:cNvPr id="9" name="Graphic 8">
            <a:extLst>
              <a:ext uri="{FF2B5EF4-FFF2-40B4-BE49-F238E27FC236}">
                <a16:creationId xmlns:a16="http://schemas.microsoft.com/office/drawing/2014/main" id="{50500CFF-F220-5CE5-4529-C040729D16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70826" y="1346401"/>
            <a:ext cx="503999" cy="503999"/>
          </a:xfrm>
          <a:prstGeom prst="rect">
            <a:avLst/>
          </a:prstGeom>
        </p:spPr>
      </p:pic>
      <p:pic>
        <p:nvPicPr>
          <p:cNvPr id="11" name="Graphic 10">
            <a:extLst>
              <a:ext uri="{FF2B5EF4-FFF2-40B4-BE49-F238E27FC236}">
                <a16:creationId xmlns:a16="http://schemas.microsoft.com/office/drawing/2014/main" id="{29FC6AB7-2F74-0436-B958-E4AAA3E5C4E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84000" y="1310400"/>
            <a:ext cx="576000" cy="576000"/>
          </a:xfrm>
          <a:prstGeom prst="rect">
            <a:avLst/>
          </a:prstGeom>
        </p:spPr>
      </p:pic>
      <p:pic>
        <p:nvPicPr>
          <p:cNvPr id="12" name="Graphic 11">
            <a:extLst>
              <a:ext uri="{FF2B5EF4-FFF2-40B4-BE49-F238E27FC236}">
                <a16:creationId xmlns:a16="http://schemas.microsoft.com/office/drawing/2014/main" id="{81B2E912-7C40-CDB5-8D63-9F572BB9A72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1366824" y="3236356"/>
            <a:ext cx="503999" cy="397090"/>
          </a:xfrm>
          <a:prstGeom prst="rect">
            <a:avLst/>
          </a:prstGeom>
        </p:spPr>
      </p:pic>
      <p:pic>
        <p:nvPicPr>
          <p:cNvPr id="13" name="Graphic 12">
            <a:extLst>
              <a:ext uri="{FF2B5EF4-FFF2-40B4-BE49-F238E27FC236}">
                <a16:creationId xmlns:a16="http://schemas.microsoft.com/office/drawing/2014/main" id="{6D11EE18-B9E2-6F74-7B12-7E46A9827DD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354824" y="3218901"/>
            <a:ext cx="432000" cy="432000"/>
          </a:xfrm>
          <a:prstGeom prst="rect">
            <a:avLst/>
          </a:prstGeom>
        </p:spPr>
      </p:pic>
      <p:grpSp>
        <p:nvGrpSpPr>
          <p:cNvPr id="14" name="Group 13">
            <a:extLst>
              <a:ext uri="{FF2B5EF4-FFF2-40B4-BE49-F238E27FC236}">
                <a16:creationId xmlns:a16="http://schemas.microsoft.com/office/drawing/2014/main" id="{0AAA2EFB-771D-FA0B-AF47-8FF66DE6E047}"/>
              </a:ext>
            </a:extLst>
          </p:cNvPr>
          <p:cNvGrpSpPr/>
          <p:nvPr/>
        </p:nvGrpSpPr>
        <p:grpSpPr>
          <a:xfrm>
            <a:off x="7126825" y="3232795"/>
            <a:ext cx="792000" cy="404213"/>
            <a:chOff x="7560000" y="3276000"/>
            <a:chExt cx="792000" cy="404213"/>
          </a:xfrm>
        </p:grpSpPr>
        <p:pic>
          <p:nvPicPr>
            <p:cNvPr id="29" name="Graphic 28">
              <a:extLst>
                <a:ext uri="{FF2B5EF4-FFF2-40B4-BE49-F238E27FC236}">
                  <a16:creationId xmlns:a16="http://schemas.microsoft.com/office/drawing/2014/main" id="{F790DD61-3834-5CFC-3C7F-324476CE5E3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812000" y="3276000"/>
              <a:ext cx="288000" cy="404213"/>
            </a:xfrm>
            <a:prstGeom prst="rect">
              <a:avLst/>
            </a:prstGeom>
          </p:spPr>
        </p:pic>
        <p:pic>
          <p:nvPicPr>
            <p:cNvPr id="30" name="Graphic 29">
              <a:extLst>
                <a:ext uri="{FF2B5EF4-FFF2-40B4-BE49-F238E27FC236}">
                  <a16:creationId xmlns:a16="http://schemas.microsoft.com/office/drawing/2014/main" id="{69C59F47-5123-5016-4F78-CDDF9710D9E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136000" y="3348000"/>
              <a:ext cx="216000" cy="303156"/>
            </a:xfrm>
            <a:prstGeom prst="rect">
              <a:avLst/>
            </a:prstGeom>
          </p:spPr>
        </p:pic>
        <p:pic>
          <p:nvPicPr>
            <p:cNvPr id="36" name="Graphic 35">
              <a:extLst>
                <a:ext uri="{FF2B5EF4-FFF2-40B4-BE49-F238E27FC236}">
                  <a16:creationId xmlns:a16="http://schemas.microsoft.com/office/drawing/2014/main" id="{553ED5C4-BA4D-0760-BDF7-90119A4D0C2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60000" y="3348000"/>
              <a:ext cx="216000" cy="303156"/>
            </a:xfrm>
            <a:prstGeom prst="rect">
              <a:avLst/>
            </a:prstGeom>
          </p:spPr>
        </p:pic>
      </p:grpSp>
      <p:pic>
        <p:nvPicPr>
          <p:cNvPr id="38" name="Graphic 37">
            <a:extLst>
              <a:ext uri="{FF2B5EF4-FFF2-40B4-BE49-F238E27FC236}">
                <a16:creationId xmlns:a16="http://schemas.microsoft.com/office/drawing/2014/main" id="{6C2FCE42-A0FE-89B9-40BD-FA7F8E642DA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1330823" y="1310400"/>
            <a:ext cx="576000" cy="576000"/>
          </a:xfrm>
          <a:prstGeom prst="rect">
            <a:avLst/>
          </a:prstGeom>
        </p:spPr>
      </p:pic>
    </p:spTree>
    <p:extLst>
      <p:ext uri="{BB962C8B-B14F-4D97-AF65-F5344CB8AC3E}">
        <p14:creationId xmlns:p14="http://schemas.microsoft.com/office/powerpoint/2010/main" val="2993333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DF6D2C-56A5-A3D7-56F5-0D76C72F75DC}"/>
              </a:ext>
            </a:extLst>
          </p:cNvPr>
          <p:cNvSpPr>
            <a:spLocks noGrp="1"/>
          </p:cNvSpPr>
          <p:nvPr>
            <p:ph type="body" sz="quarter" idx="12"/>
          </p:nvPr>
        </p:nvSpPr>
        <p:spPr/>
        <p:txBody>
          <a:bodyPr/>
          <a:lstStyle/>
          <a:p>
            <a:endParaRPr lang="en-US"/>
          </a:p>
        </p:txBody>
      </p:sp>
      <p:sp>
        <p:nvSpPr>
          <p:cNvPr id="3" name="Text Placeholder 2">
            <a:extLst>
              <a:ext uri="{FF2B5EF4-FFF2-40B4-BE49-F238E27FC236}">
                <a16:creationId xmlns:a16="http://schemas.microsoft.com/office/drawing/2014/main" id="{685E25F1-4384-0C86-2DBB-C532A91F5A73}"/>
              </a:ext>
            </a:extLst>
          </p:cNvPr>
          <p:cNvSpPr>
            <a:spLocks noGrp="1"/>
          </p:cNvSpPr>
          <p:nvPr>
            <p:ph type="body" sz="quarter" idx="13"/>
          </p:nvPr>
        </p:nvSpPr>
        <p:spPr/>
        <p:txBody>
          <a:bodyPr/>
          <a:lstStyle/>
          <a:p>
            <a:endParaRPr lang="en-US"/>
          </a:p>
        </p:txBody>
      </p:sp>
      <p:sp>
        <p:nvSpPr>
          <p:cNvPr id="4" name="Text Placeholder 3">
            <a:extLst>
              <a:ext uri="{FF2B5EF4-FFF2-40B4-BE49-F238E27FC236}">
                <a16:creationId xmlns:a16="http://schemas.microsoft.com/office/drawing/2014/main" id="{074C715E-1A71-01A7-ABE2-09DE6A863769}"/>
              </a:ext>
            </a:extLst>
          </p:cNvPr>
          <p:cNvSpPr>
            <a:spLocks noGrp="1"/>
          </p:cNvSpPr>
          <p:nvPr>
            <p:ph type="body" sz="quarter" idx="15"/>
          </p:nvPr>
        </p:nvSpPr>
        <p:spPr/>
        <p:txBody>
          <a:bodyPr/>
          <a:lstStyle/>
          <a:p>
            <a:endParaRPr lang="en-US"/>
          </a:p>
        </p:txBody>
      </p:sp>
      <p:sp>
        <p:nvSpPr>
          <p:cNvPr id="5" name="Text Placeholder 4">
            <a:extLst>
              <a:ext uri="{FF2B5EF4-FFF2-40B4-BE49-F238E27FC236}">
                <a16:creationId xmlns:a16="http://schemas.microsoft.com/office/drawing/2014/main" id="{4AC1D552-6E98-7275-3480-1758E5590A0B}"/>
              </a:ext>
            </a:extLst>
          </p:cNvPr>
          <p:cNvSpPr>
            <a:spLocks noGrp="1"/>
          </p:cNvSpPr>
          <p:nvPr>
            <p:ph type="body" sz="quarter" idx="16"/>
          </p:nvPr>
        </p:nvSpPr>
        <p:spPr/>
        <p:txBody>
          <a:bodyPr/>
          <a:lstStyle/>
          <a:p>
            <a:endParaRPr lang="en-US"/>
          </a:p>
        </p:txBody>
      </p:sp>
      <p:sp>
        <p:nvSpPr>
          <p:cNvPr id="6" name="Text Placeholder 5">
            <a:extLst>
              <a:ext uri="{FF2B5EF4-FFF2-40B4-BE49-F238E27FC236}">
                <a16:creationId xmlns:a16="http://schemas.microsoft.com/office/drawing/2014/main" id="{7F2FA167-9C00-3973-53B2-84696638990C}"/>
              </a:ext>
            </a:extLst>
          </p:cNvPr>
          <p:cNvSpPr>
            <a:spLocks noGrp="1"/>
          </p:cNvSpPr>
          <p:nvPr>
            <p:ph type="body" sz="quarter" idx="20"/>
          </p:nvPr>
        </p:nvSpPr>
        <p:spPr/>
        <p:txBody>
          <a:bodyPr/>
          <a:lstStyle/>
          <a:p>
            <a:endParaRPr lang="en-US"/>
          </a:p>
        </p:txBody>
      </p:sp>
      <p:sp>
        <p:nvSpPr>
          <p:cNvPr id="7" name="Text Placeholder 6">
            <a:extLst>
              <a:ext uri="{FF2B5EF4-FFF2-40B4-BE49-F238E27FC236}">
                <a16:creationId xmlns:a16="http://schemas.microsoft.com/office/drawing/2014/main" id="{DA4B1A85-04DC-43C6-5821-3430C6C0ED7D}"/>
              </a:ext>
            </a:extLst>
          </p:cNvPr>
          <p:cNvSpPr>
            <a:spLocks noGrp="1"/>
          </p:cNvSpPr>
          <p:nvPr>
            <p:ph type="body" sz="quarter" idx="28"/>
          </p:nvPr>
        </p:nvSpPr>
        <p:spPr/>
        <p:txBody>
          <a:bodyPr/>
          <a:lstStyle/>
          <a:p>
            <a:endParaRPr lang="en-US"/>
          </a:p>
        </p:txBody>
      </p:sp>
      <p:sp>
        <p:nvSpPr>
          <p:cNvPr id="8" name="Text Placeholder 7">
            <a:extLst>
              <a:ext uri="{FF2B5EF4-FFF2-40B4-BE49-F238E27FC236}">
                <a16:creationId xmlns:a16="http://schemas.microsoft.com/office/drawing/2014/main" id="{18BBCEB3-B591-FDD3-E8C4-E9301CBA54C8}"/>
              </a:ext>
            </a:extLst>
          </p:cNvPr>
          <p:cNvSpPr>
            <a:spLocks noGrp="1"/>
          </p:cNvSpPr>
          <p:nvPr>
            <p:ph type="body" sz="quarter" idx="29"/>
          </p:nvPr>
        </p:nvSpPr>
        <p:spPr/>
        <p:txBody>
          <a:bodyPr/>
          <a:lstStyle/>
          <a:p>
            <a:endParaRPr lang="en-US"/>
          </a:p>
        </p:txBody>
      </p:sp>
      <p:sp>
        <p:nvSpPr>
          <p:cNvPr id="9" name="Text Placeholder 8">
            <a:extLst>
              <a:ext uri="{FF2B5EF4-FFF2-40B4-BE49-F238E27FC236}">
                <a16:creationId xmlns:a16="http://schemas.microsoft.com/office/drawing/2014/main" id="{27A9788B-80A2-C54F-D15E-E8DAE97702CA}"/>
              </a:ext>
            </a:extLst>
          </p:cNvPr>
          <p:cNvSpPr>
            <a:spLocks noGrp="1"/>
          </p:cNvSpPr>
          <p:nvPr>
            <p:ph type="body" sz="quarter" idx="30"/>
          </p:nvPr>
        </p:nvSpPr>
        <p:spPr/>
        <p:txBody>
          <a:bodyPr/>
          <a:lstStyle/>
          <a:p>
            <a:endParaRPr lang="en-US"/>
          </a:p>
        </p:txBody>
      </p:sp>
      <p:sp>
        <p:nvSpPr>
          <p:cNvPr id="10" name="Text Placeholder 9">
            <a:extLst>
              <a:ext uri="{FF2B5EF4-FFF2-40B4-BE49-F238E27FC236}">
                <a16:creationId xmlns:a16="http://schemas.microsoft.com/office/drawing/2014/main" id="{9BE492AF-CCB1-D840-74DA-1312512BF65A}"/>
              </a:ext>
            </a:extLst>
          </p:cNvPr>
          <p:cNvSpPr>
            <a:spLocks noGrp="1"/>
          </p:cNvSpPr>
          <p:nvPr>
            <p:ph type="body" sz="quarter" idx="31"/>
          </p:nvPr>
        </p:nvSpPr>
        <p:spPr/>
        <p:txBody>
          <a:bodyPr/>
          <a:lstStyle/>
          <a:p>
            <a:endParaRPr lang="en-US"/>
          </a:p>
        </p:txBody>
      </p:sp>
    </p:spTree>
    <p:extLst>
      <p:ext uri="{BB962C8B-B14F-4D97-AF65-F5344CB8AC3E}">
        <p14:creationId xmlns:p14="http://schemas.microsoft.com/office/powerpoint/2010/main" val="2705506242"/>
      </p:ext>
    </p:extLst>
  </p:cSld>
  <p:clrMapOvr>
    <a:masterClrMapping/>
  </p:clrMapOvr>
</p:sld>
</file>

<file path=ppt/theme/theme1.xml><?xml version="1.0" encoding="utf-8"?>
<a:theme xmlns:a="http://schemas.openxmlformats.org/drawingml/2006/main" name="1_Acronis">
  <a:themeElements>
    <a:clrScheme name="Acronis">
      <a:dk1>
        <a:srgbClr val="000000"/>
      </a:dk1>
      <a:lt1>
        <a:srgbClr val="FFFFFF"/>
      </a:lt1>
      <a:dk2>
        <a:srgbClr val="005ABE"/>
      </a:dk2>
      <a:lt2>
        <a:srgbClr val="00204D"/>
      </a:lt2>
      <a:accent1>
        <a:srgbClr val="4875B3"/>
      </a:accent1>
      <a:accent2>
        <a:srgbClr val="E3EAF3"/>
      </a:accent2>
      <a:accent3>
        <a:srgbClr val="82B414"/>
      </a:accent3>
      <a:accent4>
        <a:srgbClr val="D92C23"/>
      </a:accent4>
      <a:accent5>
        <a:srgbClr val="FF7200"/>
      </a:accent5>
      <a:accent6>
        <a:srgbClr val="FFA30F"/>
      </a:accent6>
      <a:hlink>
        <a:srgbClr val="2680FF"/>
      </a:hlink>
      <a:folHlink>
        <a:srgbClr val="2680FF"/>
      </a:folHlink>
    </a:clrScheme>
    <a:fontScheme name="Aptos Dislpay">
      <a:majorFont>
        <a:latin typeface="Aptos Display"/>
        <a:ea typeface=""/>
        <a:cs typeface=""/>
      </a:majorFont>
      <a:minorFont>
        <a:latin typeface="Aptos Display"/>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bodyPr wrap="square" lIns="0" tIns="0" rIns="0" bIns="0" rtlCol="0">
        <a:noAutofit/>
      </a:bodyPr>
      <a:lstStyle>
        <a:defPPr marL="0" indent="0" algn="l">
          <a:buNone/>
          <a:defRPr sz="1200" dirty="0" err="1" smtClean="0">
            <a:solidFill>
              <a:schemeClr val="bg2"/>
            </a:solidFill>
          </a:defRPr>
        </a:defPPr>
      </a:lstStyle>
    </a:txDef>
  </a:objectDefaults>
  <a:extraClrSchemeLst/>
  <a:extLst>
    <a:ext uri="{05A4C25C-085E-4340-85A3-A5531E510DB2}">
      <thm15:themeFamily xmlns:thm15="http://schemas.microsoft.com/office/thememl/2012/main" name="PT_Acronis_Presentation_Template_[External]_231228.potx" id="{F2A351D1-3630-401D-BDA7-6E717D6BDF2C}" vid="{82BFBE78-6D26-41C7-9549-512B3ACC443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5F0B59AF705A44BEC03F18ADE8ADE7" ma:contentTypeVersion="38" ma:contentTypeDescription="Create a new document." ma:contentTypeScope="" ma:versionID="81a59a7bb7bccd7cd4606817ae6dd93f">
  <xsd:schema xmlns:xsd="http://www.w3.org/2001/XMLSchema" xmlns:xs="http://www.w3.org/2001/XMLSchema" xmlns:p="http://schemas.microsoft.com/office/2006/metadata/properties" xmlns:ns1="http://schemas.microsoft.com/sharepoint/v3" xmlns:ns2="d85312c9-e891-450f-8920-a8621aa8e11f" xmlns:ns3="2713a135-21ce-452d-b3db-f933c21fc907" targetNamespace="http://schemas.microsoft.com/office/2006/metadata/properties" ma:root="true" ma:fieldsID="5a279c1044258e3ffb4102922d949dd3" ns1:_="" ns2:_="" ns3:_="">
    <xsd:import namespace="http://schemas.microsoft.com/sharepoint/v3"/>
    <xsd:import namespace="d85312c9-e891-450f-8920-a8621aa8e11f"/>
    <xsd:import namespace="2713a135-21ce-452d-b3db-f933c21fc907"/>
    <xsd:element name="properties">
      <xsd:complexType>
        <xsd:sequence>
          <xsd:element name="documentManagement">
            <xsd:complexType>
              <xsd:all>
                <xsd:element ref="ns1:EmailSender" minOccurs="0"/>
                <xsd:element ref="ns1:EmailTo" minOccurs="0"/>
                <xsd:element ref="ns1:EmailCc" minOccurs="0"/>
                <xsd:element ref="ns1:EmailFrom" minOccurs="0"/>
                <xsd:element ref="ns1:EmailSubject" minOccurs="0"/>
                <xsd:element ref="ns2:SharedWithUsers" minOccurs="0"/>
                <xsd:element ref="ns2:Content_x0020_Type"/>
                <xsd:element ref="ns2:Language"/>
                <xsd:element ref="ns2:Release_x0020_Date"/>
                <xsd:element ref="ns2:Current" minOccurs="0"/>
                <xsd:element ref="ns2:Resource_x0020_Center_x0020_link" minOccurs="0"/>
                <xsd:element ref="ns2:Partner_x0020_Center" minOccurs="0"/>
                <xsd:element ref="ns2:Resource_x0020_Center" minOccurs="0"/>
                <xsd:element ref="ns2:JIRA_x0020_PMMT_x0020_Task_x0020_Link" minOccurs="0"/>
                <xsd:element ref="ns3:TaxKeywordTaxHTField" minOccurs="0"/>
                <xsd:element ref="ns2:Case_x0020_Country" minOccurs="0"/>
                <xsd:element ref="ns2:Case_x0020_Vertical" minOccurs="0"/>
                <xsd:element ref="ns2:_x0075_cv7" minOccurs="0"/>
                <xsd:element ref="ns2:d0yk" minOccurs="0"/>
                <xsd:element ref="ns2:SharedWithDetails" minOccurs="0"/>
                <xsd:element ref="ns3:TaxCatchAll" minOccurs="0"/>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EmailSender" ma:index="8" nillable="true" ma:displayName="E-Mail Sender" ma:description="" ma:hidden="true" ma:internalName="EmailSender" ma:readOnly="false">
      <xsd:simpleType>
        <xsd:restriction base="dms:Note">
          <xsd:maxLength value="255"/>
        </xsd:restriction>
      </xsd:simpleType>
    </xsd:element>
    <xsd:element name="EmailTo" ma:index="9" nillable="true" ma:displayName="E-Mail To" ma:description="" ma:hidden="true" ma:internalName="EmailTo" ma:readOnly="false">
      <xsd:simpleType>
        <xsd:restriction base="dms:Note">
          <xsd:maxLength value="255"/>
        </xsd:restriction>
      </xsd:simpleType>
    </xsd:element>
    <xsd:element name="EmailCc" ma:index="10" nillable="true" ma:displayName="E-Mail Cc" ma:description="" ma:hidden="true" ma:internalName="EmailCc" ma:readOnly="false">
      <xsd:simpleType>
        <xsd:restriction base="dms:Note">
          <xsd:maxLength value="255"/>
        </xsd:restriction>
      </xsd:simpleType>
    </xsd:element>
    <xsd:element name="EmailFrom" ma:index="11" nillable="true" ma:displayName="E-Mail From" ma:hidden="true" ma:internalName="EmailFrom" ma:readOnly="false">
      <xsd:simpleType>
        <xsd:restriction base="dms:Text"/>
      </xsd:simpleType>
    </xsd:element>
    <xsd:element name="EmailSubject" ma:index="12" nillable="true" ma:displayName="E-Mail Subject" ma:hidden="true" ma:internalName="EmailSubject"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85312c9-e891-450f-8920-a8621aa8e11f" elementFormDefault="qualified">
    <xsd:import namespace="http://schemas.microsoft.com/office/2006/documentManagement/types"/>
    <xsd:import namespace="http://schemas.microsoft.com/office/infopath/2007/PartnerControls"/>
    <xsd:element name="SharedWithUsers" ma:index="13" nillable="true" ma:displayName="Shared With" ma:list="UserInfo" ma:SearchPeopleOnly="false" ma:internalName="SharedWithUsers" ma:readOnly="fals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Type" ma:index="14" ma:displayName="Content  Type" ma:default="Other" ma:format="Dropdown" ma:indexed="true" ma:internalName="Content_x0020_Type" ma:readOnly="false">
      <xsd:simpleType>
        <xsd:restriction base="dms:Choice">
          <xsd:enumeration value="BattleCard"/>
          <xsd:enumeration value="Blog Article"/>
          <xsd:enumeration value="Boxshot"/>
          <xsd:enumeration value="Brochure"/>
          <xsd:enumeration value="Call Script"/>
          <xsd:enumeration value="Case Study"/>
          <xsd:enumeration value="Contract"/>
          <xsd:enumeration value="Datasheet"/>
          <xsd:enumeration value="Ebook"/>
          <xsd:enumeration value="Email"/>
          <xsd:enumeration value="Executive Summary"/>
          <xsd:enumeration value="FAQ"/>
          <xsd:enumeration value="Infographic"/>
          <xsd:enumeration value="Kit"/>
          <xsd:enumeration value="Licensing Overview"/>
          <xsd:enumeration value="Messaging"/>
          <xsd:enumeration value="Other"/>
          <xsd:enumeration value="Presentation"/>
          <xsd:enumeration value="Press Release"/>
          <xsd:enumeration value="Pricelist"/>
          <xsd:enumeration value="Product Overview"/>
          <xsd:enumeration value="Quick Sales Guide"/>
          <xsd:enumeration value="Reviewers Guide"/>
          <xsd:enumeration value="Screenshots"/>
          <xsd:enumeration value="Setup Sheet"/>
          <xsd:enumeration value="Solution Brief"/>
          <xsd:enumeration value="Use Case"/>
          <xsd:enumeration value="User Guide"/>
          <xsd:enumeration value="Video"/>
          <xsd:enumeration value="Webinar"/>
          <xsd:enumeration value="WhatsNew"/>
          <xsd:enumeration value="Whitepaper"/>
          <xsd:enumeration value="3rd Party Review"/>
          <xsd:enumeration value="Training"/>
        </xsd:restriction>
      </xsd:simpleType>
    </xsd:element>
    <xsd:element name="Language" ma:index="15" ma:displayName="Language" ma:default="Other" ma:format="Dropdown" ma:indexed="true" ma:internalName="Language" ma:readOnly="false">
      <xsd:simpleType>
        <xsd:restriction base="dms:Choice">
          <xsd:enumeration value="CH"/>
          <xsd:enumeration value="CS-CZ"/>
          <xsd:enumeration value="DE-CH"/>
          <xsd:enumeration value="DE-DE"/>
          <xsd:enumeration value="EN-AU"/>
          <xsd:enumeration value="EN-EU"/>
          <xsd:enumeration value="EN-HK"/>
          <xsd:enumeration value="EN-SG"/>
          <xsd:enumeration value="EN-UK"/>
          <xsd:enumeration value="EN-US"/>
          <xsd:enumeration value="ES-ES"/>
          <xsd:enumeration value="ES-MX"/>
          <xsd:enumeration value="FR-FR"/>
          <xsd:enumeration value="ID-ID"/>
          <xsd:enumeration value="IT-IT"/>
          <xsd:enumeration value="JA-JP"/>
          <xsd:enumeration value="KO-KR"/>
          <xsd:enumeration value="NL-NL"/>
          <xsd:enumeration value="NO-NO"/>
          <xsd:enumeration value="PL-PL"/>
          <xsd:enumeration value="PT-BR"/>
          <xsd:enumeration value="RU-RU"/>
          <xsd:enumeration value="SV-SE"/>
          <xsd:enumeration value="VI-VI"/>
          <xsd:enumeration value="ZH-CN"/>
          <xsd:enumeration value="ZH-TW"/>
          <xsd:enumeration value="Other"/>
        </xsd:restriction>
      </xsd:simpleType>
    </xsd:element>
    <xsd:element name="Release_x0020_Date" ma:index="16" ma:displayName="Release Date" ma:format="DateOnly" ma:indexed="true" ma:internalName="Release_x0020_Date" ma:readOnly="false">
      <xsd:simpleType>
        <xsd:restriction base="dms:DateTime"/>
      </xsd:simpleType>
    </xsd:element>
    <xsd:element name="Current" ma:index="17" nillable="true" ma:displayName="Current" ma:default="1" ma:internalName="Current" ma:readOnly="false">
      <xsd:simpleType>
        <xsd:restriction base="dms:Boolean"/>
      </xsd:simpleType>
    </xsd:element>
    <xsd:element name="Resource_x0020_Center_x0020_link" ma:index="18" nillable="true" ma:displayName="Resource Center link" ma:format="Hyperlink" ma:internalName="Resource_x0020_Center_x0020_link"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Partner_x0020_Center" ma:index="19" nillable="true" ma:displayName="Partner Center" ma:default="No" ma:format="Dropdown" ma:internalName="Partner_x0020_Center" ma:readOnly="false">
      <xsd:simpleType>
        <xsd:restriction base="dms:Choice">
          <xsd:enumeration value="No"/>
          <xsd:enumeration value="Need to publish"/>
          <xsd:enumeration value="Published"/>
          <xsd:enumeration value="To remove"/>
          <xsd:enumeration value="Removed"/>
        </xsd:restriction>
      </xsd:simpleType>
    </xsd:element>
    <xsd:element name="Resource_x0020_Center" ma:index="20" nillable="true" ma:displayName="Resource Center" ma:default="No" ma:format="Dropdown" ma:internalName="Resource_x0020_Center" ma:readOnly="false">
      <xsd:simpleType>
        <xsd:restriction base="dms:Choice">
          <xsd:enumeration value="No"/>
          <xsd:enumeration value="Need to publish"/>
          <xsd:enumeration value="Published"/>
          <xsd:enumeration value="To remove"/>
          <xsd:enumeration value="Removed"/>
        </xsd:restriction>
      </xsd:simpleType>
    </xsd:element>
    <xsd:element name="JIRA_x0020_PMMT_x0020_Task_x0020_Link" ma:index="21" nillable="true" ma:displayName="JIRA PMMT Task Link" ma:internalName="JIRA_x0020_PMMT_x0020_Task_x0020_Link" ma:readOnly="false">
      <xsd:simpleType>
        <xsd:restriction base="dms:Text">
          <xsd:maxLength value="255"/>
        </xsd:restriction>
      </xsd:simpleType>
    </xsd:element>
    <xsd:element name="Case_x0020_Country" ma:index="24" nillable="true" ma:displayName="Case Country" ma:default="Other" ma:format="Dropdown" ma:indexed="true" ma:internalName="Case_x0020_Country" ma:readOnly="false">
      <xsd:simpleType>
        <xsd:union memberTypes="dms:Text">
          <xsd:simpleType>
            <xsd:restriction base="dms:Choice">
              <xsd:enumeration value="USA"/>
              <xsd:enumeration value="Germany"/>
              <xsd:enumeration value="UK"/>
              <xsd:enumeration value="Other"/>
            </xsd:restriction>
          </xsd:simpleType>
        </xsd:union>
      </xsd:simpleType>
    </xsd:element>
    <xsd:element name="Case_x0020_Vertical" ma:index="25" nillable="true" ma:displayName="Case Vertical" ma:default="Other" ma:format="Dropdown" ma:indexed="true" ma:internalName="Case_x0020_Vertical" ma:readOnly="false">
      <xsd:simpleType>
        <xsd:union memberTypes="dms:Text">
          <xsd:simpleType>
            <xsd:restriction base="dms:Choice">
              <xsd:enumeration value="Defense"/>
              <xsd:enumeration value="Other"/>
            </xsd:restriction>
          </xsd:simpleType>
        </xsd:union>
      </xsd:simpleType>
    </xsd:element>
    <xsd:element name="_x0075_cv7" ma:index="26" nillable="true" ma:displayName="Replaces Old Asset" ma:default="New" ma:format="Dropdown" ma:internalName="_x0075_cv7" ma:readOnly="false">
      <xsd:simpleType>
        <xsd:restriction base="dms:Choice">
          <xsd:enumeration value="New"/>
          <xsd:enumeration value="Updated"/>
        </xsd:restriction>
      </xsd:simpleType>
    </xsd:element>
    <xsd:element name="d0yk" ma:index="27" nillable="true" ma:displayName="Industry" ma:default="Arts, Entertainment and Recreation" ma:format="Dropdown" ma:internalName="d0yk" ma:readOnly="false">
      <xsd:simpleType>
        <xsd:restriction base="dms:Choice">
          <xsd:enumeration value="Arts, Entertainment and Recreation"/>
          <xsd:enumeration value="Construction"/>
          <xsd:enumeration value="Educational Services"/>
          <xsd:enumeration value="Finance and Insurance"/>
          <xsd:enumeration value="Health Care and Social Assistance"/>
          <xsd:enumeration value="Information"/>
          <xsd:enumeration value="Manufacturing"/>
          <xsd:enumeration value="Mining"/>
          <xsd:enumeration value="Other"/>
          <xsd:enumeration value="Other Services (except Public Administration)"/>
          <xsd:enumeration value="Professional, Scientific and Technical Services"/>
          <xsd:enumeration value="Public Administration"/>
          <xsd:enumeration value="Retail Trade"/>
          <xsd:enumeration value="Transportation and Warehousing"/>
          <xsd:enumeration value="Utilities"/>
          <xsd:enumeration value="Wholesale Trade"/>
        </xsd:restriction>
      </xsd:simpleType>
    </xsd:element>
    <xsd:element name="SharedWithDetails" ma:index="28" nillable="true" ma:displayName="Shared With Details" ma:internalName="SharedWithDetails" ma:readOnly="false">
      <xsd:simpleType>
        <xsd:restriction base="dms:Note">
          <xsd:maxLength value="255"/>
        </xsd:restriction>
      </xsd:simpleType>
    </xsd:element>
    <xsd:element name="MediaServiceMetadata" ma:index="30" nillable="true" ma:displayName="MediaServiceMetadata" ma:hidden="true" ma:internalName="MediaServiceMetadata" ma:readOnly="true">
      <xsd:simpleType>
        <xsd:restriction base="dms:Note"/>
      </xsd:simpleType>
    </xsd:element>
    <xsd:element name="MediaServiceFastMetadata" ma:index="31" nillable="true" ma:displayName="MediaServiceFastMetadata" ma:hidden="true" ma:internalName="MediaServiceFastMetadata" ma:readOnly="true">
      <xsd:simpleType>
        <xsd:restriction base="dms:Note"/>
      </xsd:simpleType>
    </xsd:element>
    <xsd:element name="MediaServiceDateTaken" ma:index="32" nillable="true" ma:displayName="MediaServiceDateTaken" ma:hidden="true" ma:indexed="true" ma:internalName="MediaServiceDateTaken" ma:readOnly="true">
      <xsd:simpleType>
        <xsd:restriction base="dms:Text"/>
      </xsd:simpleType>
    </xsd:element>
    <xsd:element name="MediaServiceObjectDetectorVersions" ma:index="33" nillable="true" ma:displayName="MediaServiceObjectDetectorVersions" ma:hidden="true" ma:indexed="true" ma:internalName="MediaServiceObjectDetectorVersions" ma:readOnly="true">
      <xsd:simpleType>
        <xsd:restriction base="dms:Text"/>
      </xsd:simpleType>
    </xsd:element>
    <xsd:element name="MediaServiceGenerationTime" ma:index="34" nillable="true" ma:displayName="MediaServiceGenerationTime" ma:hidden="true" ma:internalName="MediaServiceGenerationTime" ma:readOnly="true">
      <xsd:simpleType>
        <xsd:restriction base="dms:Text"/>
      </xsd:simpleType>
    </xsd:element>
    <xsd:element name="MediaServiceEventHashCode" ma:index="35" nillable="true" ma:displayName="MediaServiceEventHashCode" ma:hidden="true" ma:internalName="MediaServiceEventHashCode" ma:readOnly="true">
      <xsd:simpleType>
        <xsd:restriction base="dms:Text"/>
      </xsd:simpleType>
    </xsd:element>
    <xsd:element name="MediaLengthInSeconds" ma:index="36" nillable="true" ma:displayName="MediaLengthInSeconds" ma:hidden="true" ma:internalName="MediaLengthInSeconds" ma:readOnly="true">
      <xsd:simpleType>
        <xsd:restriction base="dms:Unknown"/>
      </xsd:simpleType>
    </xsd:element>
    <xsd:element name="lcf76f155ced4ddcb4097134ff3c332f" ma:index="38" nillable="true" ma:taxonomy="true" ma:internalName="lcf76f155ced4ddcb4097134ff3c332f" ma:taxonomyFieldName="MediaServiceImageTags" ma:displayName="Image Tags" ma:readOnly="false" ma:fieldId="{5cf76f15-5ced-4ddc-b409-7134ff3c332f}" ma:taxonomyMulti="true" ma:sspId="7b1518fd-bf57-4104-805d-81250a73c3dd" ma:termSetId="09814cd3-568e-fe90-9814-8d621ff8fb84" ma:anchorId="fba54fb3-c3e1-fe81-a776-ca4b69148c4d" ma:open="true" ma:isKeyword="false">
      <xsd:complexType>
        <xsd:sequence>
          <xsd:element ref="pc:Terms" minOccurs="0" maxOccurs="1"/>
        </xsd:sequence>
      </xsd:complexType>
    </xsd:element>
    <xsd:element name="MediaServiceOCR" ma:index="39" nillable="true" ma:displayName="Extracted Text" ma:internalName="MediaServiceOCR" ma:readOnly="true">
      <xsd:simpleType>
        <xsd:restriction base="dms:Note">
          <xsd:maxLength value="255"/>
        </xsd:restriction>
      </xsd:simpleType>
    </xsd:element>
    <xsd:element name="MediaServiceSearchProperties" ma:index="4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713a135-21ce-452d-b3db-f933c21fc907" elementFormDefault="qualified">
    <xsd:import namespace="http://schemas.microsoft.com/office/2006/documentManagement/types"/>
    <xsd:import namespace="http://schemas.microsoft.com/office/infopath/2007/PartnerControls"/>
    <xsd:element name="TaxKeywordTaxHTField" ma:index="23" nillable="true" ma:displayName="TaxKeywordTaxHTField" ma:hidden="true" ma:internalName="TaxKeywordTaxHTField" ma:readOnly="false">
      <xsd:simpleType>
        <xsd:restriction base="dms:Note"/>
      </xsd:simpleType>
    </xsd:element>
    <xsd:element name="TaxCatchAll" ma:index="29" nillable="true" ma:displayName="Taxonomy Catch All Column" ma:hidden="true" ma:list="{562d3f9b-3fa9-43a4-9080-d53d6d59e24d}" ma:internalName="TaxCatchAll" ma:showField="CatchAllData" ma:web="2713a135-21ce-452d-b3db-f933c21fc90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EmailTo xmlns="http://schemas.microsoft.com/sharepoint/v3" xsi:nil="true"/>
    <EmailSender xmlns="http://schemas.microsoft.com/sharepoint/v3" xsi:nil="true"/>
    <EmailFrom xmlns="http://schemas.microsoft.com/sharepoint/v3" xsi:nil="true"/>
    <EmailSubject xmlns="http://schemas.microsoft.com/sharepoint/v3" xsi:nil="true"/>
    <EmailCc xmlns="http://schemas.microsoft.com/sharepoint/v3" xsi:nil="true"/>
    <Case_x0020_Vertical xmlns="d85312c9-e891-450f-8920-a8621aa8e11f">Other</Case_x0020_Vertical>
    <_x0075_cv7 xmlns="d85312c9-e891-450f-8920-a8621aa8e11f" xsi:nil="true"/>
    <d0yk xmlns="d85312c9-e891-450f-8920-a8621aa8e11f" xsi:nil="true"/>
    <Current xmlns="d85312c9-e891-450f-8920-a8621aa8e11f">true</Current>
    <Partner_x0020_Center xmlns="d85312c9-e891-450f-8920-a8621aa8e11f">Need to publish</Partner_x0020_Center>
    <Resource_x0020_Center xmlns="d85312c9-e891-450f-8920-a8621aa8e11f">No</Resource_x0020_Center>
    <Content_x0020_Type xmlns="d85312c9-e891-450f-8920-a8621aa8e11f">Presentation</Content_x0020_Type>
    <Language xmlns="d85312c9-e891-450f-8920-a8621aa8e11f">EN-US</Language>
    <Resource_x0020_Center_x0020_link xmlns="d85312c9-e891-450f-8920-a8621aa8e11f">
      <Url xsi:nil="true"/>
      <Description xsi:nil="true"/>
    </Resource_x0020_Center_x0020_link>
    <Release_x0020_Date xmlns="d85312c9-e891-450f-8920-a8621aa8e11f">2024-10-17T22:00:00+00:00</Release_x0020_Date>
    <TaxCatchAll xmlns="2713a135-21ce-452d-b3db-f933c21fc907" xsi:nil="true"/>
    <JIRA_x0020_PMMT_x0020_Task_x0020_Link xmlns="d85312c9-e891-450f-8920-a8621aa8e11f">https://pmc.acronis.work/browse/PMMT-8223</JIRA_x0020_PMMT_x0020_Task_x0020_Link>
    <TaxKeywordTaxHTField xmlns="2713a135-21ce-452d-b3db-f933c21fc907" xsi:nil="true"/>
    <Case_x0020_Country xmlns="d85312c9-e891-450f-8920-a8621aa8e11f">Other</Case_x0020_Country>
    <SharedWithUsers xmlns="d85312c9-e891-450f-8920-a8621aa8e11f">
      <UserInfo>
        <DisplayName/>
        <AccountId xsi:nil="true"/>
        <AccountType/>
      </UserInfo>
    </SharedWithUsers>
    <SharedWithDetails xmlns="d85312c9-e891-450f-8920-a8621aa8e11f" xsi:nil="true"/>
    <lcf76f155ced4ddcb4097134ff3c332f xmlns="d85312c9-e891-450f-8920-a8621aa8e11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08CEF4-2F92-40F2-98DD-E1D35B1441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85312c9-e891-450f-8920-a8621aa8e11f"/>
    <ds:schemaRef ds:uri="2713a135-21ce-452d-b3db-f933c21fc9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5A0D9E4-733B-44DF-8B76-39E5778C500B}">
  <ds:schemaRefs>
    <ds:schemaRef ds:uri="http://schemas.microsoft.com/office/2006/documentManagement/types"/>
    <ds:schemaRef ds:uri="2713a135-21ce-452d-b3db-f933c21fc907"/>
    <ds:schemaRef ds:uri="http://purl.org/dc/elements/1.1/"/>
    <ds:schemaRef ds:uri="http://schemas.microsoft.com/office/infopath/2007/PartnerControls"/>
    <ds:schemaRef ds:uri="http://purl.org/dc/terms/"/>
    <ds:schemaRef ds:uri="http://purl.org/dc/dcmitype/"/>
    <ds:schemaRef ds:uri="http://schemas.microsoft.com/office/2006/metadata/properties"/>
    <ds:schemaRef ds:uri="http://schemas.openxmlformats.org/package/2006/metadata/core-properties"/>
    <ds:schemaRef ds:uri="d85312c9-e891-450f-8920-a8621aa8e11f"/>
    <ds:schemaRef ds:uri="http://schemas.microsoft.com/sharepoint/v3"/>
    <ds:schemaRef ds:uri="http://www.w3.org/XML/1998/namespace"/>
  </ds:schemaRefs>
</ds:datastoreItem>
</file>

<file path=customXml/itemProps3.xml><?xml version="1.0" encoding="utf-8"?>
<ds:datastoreItem xmlns:ds="http://schemas.openxmlformats.org/officeDocument/2006/customXml" ds:itemID="{5F825B4F-B533-4A50-B9F3-70D79BE270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Baptish_Health_deck_v3 — 1.0</Template>
  <TotalTime>0</TotalTime>
  <Words>2015</Words>
  <Application>Microsoft Office PowerPoint</Application>
  <PresentationFormat>On-screen Show (16:9)</PresentationFormat>
  <Paragraphs>237</Paragraphs>
  <Slides>25</Slides>
  <Notes>14</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Aptos Display</vt:lpstr>
      <vt:lpstr>Arial</vt:lpstr>
      <vt:lpstr>Calibri</vt:lpstr>
      <vt:lpstr>Wingdings</vt:lpstr>
      <vt:lpstr>1_Acronis</vt:lpstr>
      <vt:lpstr>Acronis One-click Recovery </vt:lpstr>
      <vt:lpstr>Table of Contents </vt:lpstr>
      <vt:lpstr>The evolving ransomware </vt:lpstr>
      <vt:lpstr>Ransomware is #1 threat to organizations </vt:lpstr>
      <vt:lpstr>Big recent ransomware attacks in the news</vt:lpstr>
      <vt:lpstr>The true cost of ransomware </vt:lpstr>
      <vt:lpstr>Cybersecurity solutions cannot stop every threat  </vt:lpstr>
      <vt:lpstr>What if your protection fails?</vt:lpstr>
      <vt:lpstr>You need a last line of defense against ransomware </vt:lpstr>
      <vt:lpstr>Recover faster and easier with Acronis’ One-click recovery</vt:lpstr>
      <vt:lpstr>Trusted by the world’s leading companies</vt:lpstr>
      <vt:lpstr>Solution Overview</vt:lpstr>
      <vt:lpstr>One-click Recovery Overview</vt:lpstr>
      <vt:lpstr>One-click Recovery Demo Video</vt:lpstr>
      <vt:lpstr>Acronis Cyber Protect</vt:lpstr>
      <vt:lpstr>Top Use Cases for Acronis Cyber Protect</vt:lpstr>
      <vt:lpstr>Active Protection - AI-based zero-day malware protection included</vt:lpstr>
      <vt:lpstr>PowerPoint Presentation</vt:lpstr>
      <vt:lpstr>Vulnerability Assessment</vt:lpstr>
      <vt:lpstr>Patch Management</vt:lpstr>
      <vt:lpstr>URL Filtering Controls Access to Malicious URLs</vt:lpstr>
      <vt:lpstr>Acronis Professional Services</vt:lpstr>
      <vt:lpstr>Acronis Professional Services</vt:lpstr>
      <vt:lpstr>Acronis is a leader in cybersecurity and data protection for MSPs and IT departments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Acronis Cyber Protect One-click Recovery</dc:title>
  <dc:subject/>
  <dc:creator>12260</dc:creator>
  <cp:keywords/>
  <dc:description/>
  <cp:lastModifiedBy>Pavel Egorikhin</cp:lastModifiedBy>
  <cp:revision>253</cp:revision>
  <dcterms:created xsi:type="dcterms:W3CDTF">2022-03-02T07:40:26Z</dcterms:created>
  <dcterms:modified xsi:type="dcterms:W3CDTF">2024-10-18T15:45:18Z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fs.IsStoryboard">
    <vt:bool>true</vt:bool>
  </property>
  <property fmtid="{D5CDD505-2E9C-101B-9397-08002B2CF9AE}" pid="3" name="ContentTypeId">
    <vt:lpwstr>0x010100025F0B59AF705A44BEC03F18ADE8ADE7</vt:lpwstr>
  </property>
  <property fmtid="{D5CDD505-2E9C-101B-9397-08002B2CF9AE}" pid="4" name="TaxKeyword">
    <vt:lpwstr/>
  </property>
  <property fmtid="{D5CDD505-2E9C-101B-9397-08002B2CF9AE}" pid="5" name="MediaServiceImageTags">
    <vt:lpwstr/>
  </property>
</Properties>
</file>